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</p:sldIdLst>
  <p:sldSz cx="12192000" cy="6858000"/>
  <p:notesSz cx="6858000" cy="9144000"/>
  <p:custDataLst>
    <p:tags r:id="rId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/>
    <p:restoredTop sz="94647"/>
  </p:normalViewPr>
  <p:slideViewPr>
    <p:cSldViewPr snapToGrid="0" snapToObjects="1">
      <p:cViewPr varScale="1">
        <p:scale>
          <a:sx n="54" d="100"/>
          <a:sy n="54" d="100"/>
        </p:scale>
        <p:origin x="76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tags" Target="tags/tag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106F-A246-2E48-9544-E8146AB80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29C53-2CA9-764A-93AB-ECAD546B0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782C-8745-7347-B6AC-4D877228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CFD0D-118D-4441-A91C-1B836A28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8388-0632-6942-96AC-2D619404E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9CC8-54DA-0A42-9DA3-C9E7FB11F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DD596-2259-614F-A986-3F25CF600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5B1C8-F927-B147-8326-E3862924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B53A9-157A-9941-B952-607DAB5FA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97C-66DE-734A-9CA9-579BCEA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8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AABD5-DA08-A547-B641-D0E088917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8267B-68DB-BD49-A9B4-434AE7BB2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2D5EC-A445-FF43-82E6-1E7554A5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67B-5186-6A4F-8CC0-6CBFEB11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F1686-2B7E-F34D-B970-CC7FA2D3B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EA2F-4473-0948-AB43-EBE33511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B151-747D-604F-903D-9A920F317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47E0C-8A67-AE45-9E33-B90E65F82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C27D1-B1FA-884E-BB86-6AA912AD2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0875C-8A74-6B43-8AF6-63659F8EC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2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73F97-6513-314A-BEB3-8AC3A43C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C1008-6364-A640-BA0B-D8775884B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27E-7D19-9148-AFBE-D10DF7C15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7AB2F-DBDD-3343-AB56-539EF251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543B-D933-004D-99FF-224DE8B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93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5657-C487-1D4B-9C65-4DD0F323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F2E6E-20E6-9043-A03F-A481416CA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B42E3-D2BE-6F4D-92FC-1494FD65C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5245B-18BD-FF4F-92B6-242006FB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1255-874F-754B-A47E-861DA0CD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19D76-7CF9-AC46-8DF1-89FFCD7B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21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3E17C-5F89-8D43-BA72-7627FFCB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69009-5908-0446-A2D3-27CA7612D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4F87B-6AD1-4F41-B65A-1712AF5CC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BD845-9E91-C744-AC94-1F3B0763A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476AE-7625-BD41-9CA9-51364370D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E53358-AC69-5B4B-A141-FBCF7AC8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FCEA71-D074-9149-9053-65C6E547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57ED6-3E53-184B-96E1-A81C0B36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7104-1EED-AC46-9BFE-74C4C897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A8C08-9E8C-6741-A2F0-5FAB6AE5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7E1B8-2D7B-4548-B1EC-8C766C92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0B748-F1C5-8749-8C42-DAC929DFF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E7249-F53D-4B4D-A448-22699C3D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82F3B-F381-C642-956B-8B897A4E6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99A17-3A94-2D4B-863A-D140FD43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4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E8CEF-1C51-8C45-A4DD-823EF2ED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74CA-1122-FA4B-B960-C80ADBD8C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A1D2F-31D9-944B-9E05-A6DF632D8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8C1F2-E75A-7847-BE97-4BAFD26A3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989FF9-DBBA-CD42-95A8-C1446B01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8F56-7D9A-9D48-8FD1-C96B13CC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4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87D9-2240-8D42-BF6D-3237D5EF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3825A-5AFC-8A42-93C4-F00E40A0FD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956E5-5DA8-AB49-9E03-65283DF2A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163D5-4687-C243-A8A2-0650A788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0BF0-29B6-B343-A484-59353A8A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8E5C9-1065-5147-B725-91FB99153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1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0B6787-B51F-DB42-9E52-63E10EB8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B9472-27F5-2144-BCEC-3E0A96761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788-8A6E-D24F-82D2-F38C9E41A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DDB45-653D-0C49-B78E-967549C7B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C715-0B9A-0348-A62C-3F8BCE535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4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11/relationships/webextension" Target="../webextensions/webextension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65245"/>
            <a:ext cx="12192000" cy="6128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Sales Analysis Project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578102"/>
                  </p:ext>
                </p:extLst>
              </p:nvPr>
            </p:nvGraphicFramePr>
            <p:xfrm>
              <a:off x="430306" y="1170880"/>
              <a:ext cx="11528612" cy="554368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306" y="1170880"/>
                <a:ext cx="11528612" cy="554368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6E70DB50-E4B5-B0C0-F1FD-E50D3A33EA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61"/>
    </mc:Choice>
    <mc:Fallback xmlns="">
      <p:transition spd="slow" advTm="21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1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b28bd40-5669-4751-8f15-f408f8c07969}">
  <we:reference id="WA200003233" version="2.0.0.3" store="en-US" storeType="OMEX"/>
  <we:alternateReferences/>
  <we:properties>
    <we:property name="Microsoft.Office.CampaignId" value="&quot;none&quot;"/>
    <we:property name="reportUrl" value="&quot;/groups/me/reports/cd054309-25c3-40b8-beb8-af11163ebf09/37c5ed3f711bed4231cc?bookmarkGuid=ed6d8262-fb0d-4c7c-8aba-08e6077e5c69&amp;bookmarkUsage=1&amp;ctid=7afb9e22-9308-4186-8e29-ea231ff3baf7&amp;fromEntryPoint=export&amp;pbi_source=storytelling_addin&quot;"/>
    <we:property name="reportState" value="&quot;CONNECTED&quot;"/>
    <we:property name="artifactViewState" value="&quot;live&quot;"/>
    <we:property name="reportEmbeddedTime" value="&quot;2026-02-11T23:05:59.111Z&quot;"/>
    <we:property name="creatorSessionId" value="&quot;57574349-b578-4eca-8c45-4b1067f88113&quot;"/>
    <we:property name="creatorUserId" value="&quot;1003200302B2875B&quot;"/>
    <we:property name="creatorTenantId" value="&quot;7afb9e22-9308-4186-8e29-ea231ff3baf7&quot;"/>
    <we:property name="pageDisplayName" value="&quot;Sales Analysis&quot;"/>
    <we:property name="pageName" value="&quot;37c5ed3f711bed4231cc&quot;"/>
    <we:property name="reportName" value="&quot;Sales Analysis Report Rohini Patturaja v2&quot;"/>
    <we:property name="isVisualContainerHeaderHidden" value="false"/>
    <we:property name="isFiltersActionButtonVisible" value="true"/>
    <we:property name="initialStateBookmark" value="&quot;H4sIAAAAAAAAA+1dbW8bR5L+KwKBxd4dhEP1e1e++S25xcZJLs4uEByMoLq62uauLAoklY3P8H+/GlL2Da2m6JiRPAL8IYjIh+6p7qmueuqlZ97M6nx1cUavv6NXMvtq9nCx+OcrWv7zJM1OZ+dX333//V+fPvjxr7989+DpE/16cbGeL85Xs6/ezNa0fCHrv89Xl3Q2jKBf/s/z0xmdnf1AL4ZPjc5Wcjq7kOVqcU5n8/+V7Y8VWi8v5e3pTH67OFssaRjy2ZrWMgz7q/5cP+u1zX86vSLxev6rPBNeb791iYNU15IxRaq3zjDrz1bbH2wk6/5Ev2/zs7WOPvxZXj/57WKpEr95N9NIzXMEis7aYpAT56zjrl9fDOgjle7FYjlnOptt5F7Kaivmm9mjxdnlq81fT3a+f7a4XLL8KG0Dna/n69c60uO/PP3l8YOfnsze6gL8sFzo8my+/1loufnu5eJfj5ai16uzr8zb0/cCOqopJrY5mOYDJIjO3aWA/31JS12+G2VMHC24SB7EZzEExuJdyvijXCyW6/n5i5MfZDlf1BuFtQUjUzEJLLCFmB3X2xD26wePfvrl2YNvnzz7UNxHi8vz9fL1jVJGUUWEGlvMxThToNVb0cv9Uj6TF6/kfH2jlDk3KjZbpOQCeIcum7uVUv+sl9yT8rl+8+vG8jxanK9pfn5lA4DBNd1NRnc8SGgVkYbvV6o/Z1e2amORNn/9tJ0KbczMw8v1WsVUe1j+oYZnGO7tcGEQxIJkKdfSaoMqtl2zPFtz+2bGwRA2DlUAqw2Ubdpc/2pJu/D7JX1Qf6VzlnptPZ8KrS6X8rEL+h9Xv199uJ5Pf/nb+Xy9Onm2OLu+jWCYa0Fw2IicY7YSY/ZpJH4Xvkvxv1kuVio+nV2BH8ovViBzqZCqrc633FwYyd+F71L+x/MVD/ahLz2yl1BrQVVi8SqeK2Pl6cJ3Kf13sr5h7RFs5OqTTUmV27giaMbS9+C7lP7RYrU++b6dfLNY1P4MCI2hRkIm2Jh8So7daAZd+C5noB/a/Lo1HERPUIhKVO0IITC1EON48bvw3Yt+8lT55fz85OvF8hWtB+G7twFqwww+uQiZWvNieHwbevAk3BJs/MWNrmZN5Uye/HbdyxhgdCFRBpNdDsVhxb1eBkqMaoelGEgWKJTqYMdMd+AJeRnrbVR95EyBpaGryoJG4nfhKXmZktSPsPGJiVHZm9X/RvJ34el4mRKqoWBK81BY1S0FKWPpe/B0vIywt1QDh0ASazE2M449fA+emJdxMedoa0JfpEUq4ne8TA+eiJfx4lP2cbAoEqi22Fweid6FJ+tlAoJHL5msjTH6quHt+Db04M8RSJ48e6nh78nG9P9RDkc/LKssH77eJEsez5fvMjHm9AOhb3UyGsUNns+AblXro8XUhBJykyNDNqO8AHLzDCaSqAmo2zDmiCFtYI3aOXLCmEEte8v52CGjxlEh5JaQxJhinTMHh1y9JP3/9bFSbVxdhupzikpPazk81gHxMJdsAjhDLjsI1WbZy0hKMjW3Uiw29d0FU827LrED31IO6emD7x588+THayr4lM7phSw/eSetzuYsy511mr2S5YvN/CutabOZLrYXnMsWX9QNLJvE5JvZt3Nduu3Yf6ezy2HYPz/Wf1EX/zr/87AjrvbENkGqwv9jlALd/IvV5iq3tirPN+vgICVriIGTyxWhZDx2SzprqWFLIuKoQGgWwl5tYrHBZo10rWqes0PKdyeL0oM/m5/p05QYYsYEqcQc0TUNu8aJlC58lzMwAH86eTo/v1ydHJrMwY1RF+eX60cvabn+SC9jP/Qyt3dnttvJpSH3rxGVybYWF7Lbpia6yhfKEN4HJwVjVQ7MavhGt64LTyi4Ao09UjZOvCETYrOF2zg27MGTSD1/hKYVWk5Ez3Zuwtvneyz21XK+/gSb/THrd2Wsk1KRgZN45yilQpjtXuVunBmCut+IPsdWTCnj8KkLTyl8OqgiTMv6+dXjw2lcmSFUKkU+S2rEnCA7PpakueIopEQtYkiuWJ/bfpKWbDIRwDiuJZCHirtJwh48nbzLPbn1u5O4uvFsovXWOMis5IeytbD3Lokldho7EyGTjTVYGPufLnyn2SW9ISfP5OxqLf+QG7VZJDGsSpwhKzsiSAQ1X1uk9xX+6ZSfYSiZTiM99vzQypP+9vd40CPzAb9jTW/Dh/6Oy1+50hYYLJA1GvqQbtJi0v59ilwHCgglpJJrSjmOyxRdeDp5VBuxWmNdMK1KKp7rjvRd+B6mv6bDGMe3424JY3cltwrvlTl6B8bUrIHAkDyCulfhoUARjXdSM4jkbG4ljiOLHvw56nKbKZ7822a6/94vVWsImLI1KZohEzG0YI1dbBe+Xyx4s6IT0fzrZPgutX+PUlzpP2WQOBT1TS2MHiJd5xzvs1LsCzrvPHul2jFqrGVHWtOFp9Qnt6l6+ErJNLG2hcTMMcRx/NeFJ5PcOKj2X+jNjfTGNycYMpsAeSiqp+DLkfFnsOIMu+TU6jcP0jQiOTjkxfzXxfqnoTDVGTAVyqU5Fg7FedtaxmNlxOIKem8QBL0qNdRwcMg9dZYgFFwTdFaDMMOhJmOPFC9CEnalJYsuZ4dDhHjskMZEl2whdexIob1rsDhqyBQDgCUBn33Jgml/FyQ5xMLkPdoQayUoOM7fd+FJlLjvSY7hvfzb9EK0lEBMpFpdtWTQbvsGu/emusJBHFIKEtgmW93Yi3XhadbwPzHPEJ3xLXMxQ2sOcYoAh4vDN5ms6IovqTmyEB2Hpup99AYOoRrPFmuMjMpLqjnWUisfcW5oKymWgDNxJT52SEJjyfkCLaHJySR/eOI3rWQCow4qeYtoJDtvMuxPZTtbSiNvKmUWq67Cm3GvbxeeDJU5nWWbIbWUg1Fzql4JyI73YReeTjL2dFYJo6vZVDYJolcSEMZMsgtPpwlOA19gDVA9GA30qn4o4/RHF55O8ibmodgTgiAksM0ov5GR9F14SvGr7vTsGQMkYpMpG92qZqcU0YMnwRCGTl0Lrja0CVjJb3Cmjfsnu/A0HehmLl4ZWMpOslrIXHL9YC7X4ftSLJ5I59v/z2BL1pILDSuoW7es8RKS1P05ZlL6zrqRPcUMQeM3pp1e0R48JR9HuRVDMYYsLhWNIHhsp7rwlyTz/WxLuCHLnHxO1TJX7wvVHJTQHm4nW8tv67LonJRIUaMT3UFWEjhJqVbcX/JuiNiyxtfNxYoa3Lg47kvswtPylBajT0Zsa0TRxFQpjft5uvA93ENfMtYftZMIi4ZcyQGDhybe4H7nUZTBGmtMDjlG41EJybgHsQtPLV8NueUKhn31mzNf0ZQ6mkMXPrx/b/F0/ybJzr6Y5pqvOaWAZMXupL968F0Jve/E/4aUp4pWY07T2kBOkmrIuMDXhe9QYZ4uztcvb6zrgXOCLgUffQm8SYvt9D724InQ2aE048S4klUt0FoJyg7Hqt6FJ3Ls8XTG1UEZemtb1IihaODWdmpjPfhOhX+XDjh5SOd7TiW2oXxnOSQbsk2oH8cHgrrwhLh2szZDDNACu2B9ALHjUK4LTymf1FyuSQOZFnLOnpw3YYep9eDp5JOalwAmoNQCuXD2IY/1vwtPJ5+UY9agFJlay0WgGMxjptCFp8WSQ5TmiJTC+IjeV7Y72tOFJ5JPUk0Wk6h4hNYEANXPjkTvwtM67IIlmBBdQf0DXI4G/c5zK3rwPQxRfl9C6Q5bjE/fPfRrGGB75Gz2cl6rbE7AKK+roUIoaFhKbkGkOL83asiBmwbYVU1UGc7ANrDjzGwXnpAb5CQmN1ZuF7jkjB53OGwXngiL+pJn+n3rtw2Jc8HsbRIvrSm1Jw95v3JTFfHDiUZb9PdDSiqPSVIXnkyA0IJNJVVnUV2BbbZaHhPULjwVjnGPdPvzNep+eLIrt2SSHcrAROLQYJTDedObS/Y6SEsl1oFRFBPI5nps/xJaV4JHJVck6htKq3T4ZPye9iq0MUnxCWMMwxmQ4cjM0eJVybm21rAZ8gHRHT1jzzHpVDMLmNa4Yfjkg/uIxsXMQK5CA2lcyrGdHkgSRGMMjfjC8LinGnl/ktChJKZKRefhqwaIvFOI7cKTcff3pF3rA2+5uUdVN3PVpbORlN6bkNKxW5sKgcZojgPaUGv0lA+3Od7UjUOcGETUQlSlSTS0FNyQbA4UneeKVTw3ssR2J9ncg6cVQuryBfCGU8bom8cUzbhY2YU/Bzf4Umi51QXdul4SsWwCe4lSgHUnyP7HVQRsZTiGaTg0b1FiTmNi1oUnwyoF0QIkVGsEui9rszLu4+rCk8ic3CNKOerX/Zx8klr0JgaUYnJlZ4b2sGtKPVxy/Axtz2rtnEfEPDRSSoz1VsqEn566f35IEW7ryT0PaTXn23tsz8evyPb2FnAUwLBrODy5TClA80dyigJNYwSoftACEVB66vZrzB2ywpUsT75Zigz1409RiX5reDHouASXscFQ33S2M93353+JWRpFw96F3ASbHaecu/DUyuu1FmKjwVHxGUDn6+yY83Th+2H8vxwF23P5K1vhs29VaXjE4IQQiznaVgT1DSUMDxeKlSi3RscdBSs6jBkSWeJS4mpCpMMy3jhgdhDJYMx2KMBxYD560pQLWD+cU2MpVt0qHp70gSFbsG540YIzSU1uFrL7z2RXVjNPDTGRV7qKw6Pqxxu4B09iA6vtUR9Vik/GxlCKcZR4nKnvwl8y9feEen6YpWcDtULF0qKBMrxEpFx/fcs7pR76Q6v6YfA+WAM5I40PZ3ThqXnWUIfDZZDYuUDDqVuCnYJ0D55MXu10lkPVkI8kGI5WquVmxuJ34Sl1kwB5aDA8pb+ACJJLO6eTuvB0ukkqRgrRErmc1QiSjXHnjGYPnkql53SmsaJjdWLVV5MT1WR3nxLdgyeWCgx1eLdAKUzGG6SEedyS0YUn4lUhq2L7UmOpnqzG+WH31QA9eJqnk/7gfoy7JPgbj2d9EorKvYyaRy66rO0gM9xTJGKNIGMwATltTsOl6uJe72lqSJADKuMj9bdor7o93p3p6sHTMR5NlOXbmlpVC2dbCD6NDXcX/sIK70+N+xox9GFoSmreu4YhsOG6v30DJDfrDThAVQTdBYF2n23bgafi1e9JrXI8hStDhglbC75VQznFzZmFvXeoDWf6lFaBMvwKTXn6TlDXhadifO7JHdrduwNcXbMgDpItwwNVgJjiQVezPwlxqJ2wBoNiCYY3SVWspERo/5YVDRV8ixBSAEkhJw3lRwrRhe/4xQB/eUUv5ORvP377KTqxmr+6OJPNEE8ePvIB3dcYvzbehq8fusfZPwoPvwb7MEAK1/16TWhJeHjqbmpDc7spx9y4zZCYxKCaU+sxZiauZv+jZn1sQ7eYsgkLxdVqvYyL9l34M5DFn7//+U+38SSYqitVfMpGYlG2Vi3K4XzgHopWBbklN7TKmBCiy9GV/evOEIhCS4W9bUOlIY4pWheeSHzhSO2MSUppHYcYSD3tOL7owvew13s6VO0zJfBuOIQqulUSOBeVhXtrAjs63Lu0Z9tIaOzYMw9dvKVpWNoOR0k3W0ApgqHgcMBS97XkJGF/qlHM8KRbzuo6axlaD91O008XnlqqsZRmOasjqRrYD49uFBgfv+jCU8q3fKnlferlr/Zjy5IzDwkpSAmH12PikXuoGUmRWg6xkLp/sq4c97art9de1/zNcnF5sVkrF4XUCFjHwxsnQg1he6h9vvqvLet892p5zxK9N9GrfxXvCP22wsgv52d1KZs1TZ5csS4o4crJQ3IeXHewjEMXjFByEkpKHl1u3R9WjUkxJjNUI8noVoFtZ8gHP9xWVSWTSQweQeOckMt22a6NKUw6XvFRUvYJazHNdMd8229aWVyuVxfE8gOdS6d5RXcyndft8eEbGliGa8ze3Zv5UDL9uN9vFe/t/wGnI89ZbIAAAA==&quot;"/>
    <we:property name="bookmark" value="&quot;H4sIAAAAAAAAA+1dbW8bR5L+K4KAxd4djEP1e1e+2Y6TWyDO5uLsAsEhCKqrq23uyqJBUdn4DP/3qyZl39BqiokZySPAH4KIfOie6p7qqqdeeubNaV1cvDqj19/SSzn94vTRcvnPl7T650k6fXB6vv0uRpZMJrccTDBsjbiq6PLVerE8vzj94s3pmlbPZf33xcUlnfWB9Mv/+enBKZ2dfUfP+6dGZxfy4PSVrC6W53S2+F/Z/lih9epS3j44lV9fnS1X1Id8tqa19GF/0Z/rZxXB/KfTKxKvF7/IM+H19luXOEh1LRlTpHrrDLP+7GL7g41kw5/o921xttbR+5/l9ZNfX61U4jfvJ0zNcwSKztpikBPnrOOuX7/q6GOV7vlytWA6O93IvZKLrZhvTh8vzy5fbv56svP9s+XliuV7aRvofL1Yv9aRvvzL05+/fPjDk9O3ugDfrZa6PJvvfxRabb57sfzX45Xo9erpF+btg/cCOqopJrZ6Q5oPkCA6d5cC/vclrXT5bpQxcbTgInkQn8UQGIt3KeP38mq5Wi/On598J6vFst4orC0YmYpJYIEtxOy43oawXz18/MPPzx5+8+TZh+I+Xl6er1evb5Qyiioi1NhiLsaZAq3eil7ul/KZPH8p5+sbpcy5UbHZIiUXwDt02dytlPpnveSRlD/pN79sLM/j5fmaFudXNgAYXDdvRnc8SGgVkfr3F6o/Z1e2amORNn/9sJ0KbczMo8v1WsVUe1j+oYanD/e2XxgEsSBZyrW02qCKbdcsz9bqvjnlYAgbhyqA1QbKNm2uf7WkQ/j9kj6sv9A5S722nk+FLi5X8lsX9D+ufn/x4Xo+/flv54v1xcmz5dn1bQR9rgXBYSNyjtlKjNmnifhD+C7F/3q1vFDx6ewK/FB+sQKZS4VUbXW+5ebCRP4hfJfyf7m44G4fxtIjewm1FlQlFq/iuTJVniF8l9J/K+sb1h7BRq4+2ZRUuY0rgmYq/Qi+S+kfLy/WJ39tJ18vl3U8A0JjqJGQCTYmn5JjN5nBEL7LGeiHtrhuDbvoCQpRiaodIQSmFmKcLv4QvnvRT54qv1ycn3y1XL2kdRd+eBugNszgk4uQqTUvhqe3YQTPwi3Bxl/c6GrWVM7kya/XvYwBRhcSZTDZ5VAcVtzrZaDEqHZYioFkgUKpDnbM9ACekZex3kbVR84UWBq6qixoIv4QnpOXKUn9CBufmBiVvVn9byL/EJ6PlymhGgqmNA+FVd1SkDKVfgTPx8sIe0s1cAgksRZjM+PUw4/gmXkZF3OOtib0RVqkIn7Hy4zgmXgZLz5lH7tFkUC1xebyRPQhPFsvExA8eslkbYzRVw1vp7dhBH+KQPLk2QsNf082pv+Pcjj6YVVl9ej1Jlny5WL1LhNjHnwg9K1ORqO47vkM6Fa1PlpMTSghNzkyZDPKCyA3z2AiiZqAug1jjhjSBtaonSMnjBnUsrecjx0yahwVQm4JSYwp1jlzcMiLF6T/vz5Wqo2ry1B9TlHpaS2HxzogHuaSTQBnyGUHodosexlJSabmVorFpr67YKp51yUO4FvKIT19+O3Dr598f00Fn9I5PZfVR++ki7MFy2pnnU5fyur5Zv6V1rTZTK+2F1zIFl/WDSybxOSb028WunTbsf9OZ5d92D9/qf+iLv91/ue+I672xDZBqsL/Y5IC3fyLi81Vbm1Vftqsg4OUrCEGTi5XhJLx2C3prKWGLYmIowKhWQh7tYnFBps10rWqec72lO9OFmUEfzI/M6YpMcSMCVKJOaJrGnZNEylD+C5nYAD+dPJ0cX55cXJoMgc3Rl2eX64fv6DV+jd6Gfuhl7m9O7PdTi713L9GVCbbWlzIbpuaGCpfKD28D04KxqocmNXwTW7dEJ5RcAUae6RsnHhDJsRmC7dpbDiCZ5F6/g2aVmg1Ez3buQlvf9pjsa+W8/VH2Ozfsn5XxjopFemcxDtHKRXCbPcqd+PMENT9RvQ5tmJKmYZPQ3hO4dNBFWFa1U+vHh9O48oMoVIp8llSI+YE2fGxJM0VRyElahFDcsX63PaTtGSTiQDGcS2BPFTcTRKO4PnkXe7Jrd+dxNWNZxOtt8ZBZiU/lK2FvXdJLLHT2JkImWyswcLU/wzhO80u6Q05eSZnV2v5h9yozSKJYVXiDFnZEUEiqPnaIr2v8M+n/Ay9ZDqP9NhPh1ae9Le/x4MemQ/4HWt6Gz70d1z+ypW2wGCBrNHQh3STFpP271Pk2ikglJBKrinlOC1TDOH55FFtxGqNdcG0Kql4rjvSD+F7mP6aD2Oc3o67JYzDldwqvFfm6B0YU7MGAj15BHWvwkOBIhrvpGYQydncSpxGFiP4U9TlNlM8+bfNdP99XKrWEDBla1I0PRPRW7CmLnYI3y8WvFnRmWj+dTJ8l9q/Rymu9J8ySOxFfVMLo4dI1znH+6wU+4LOO89eqXaMGmvZidYM4Tn1yW2qHr5SMk2sbSExcwxxGv8N4dkkNw6q/Wd6cyO98c0JhswmQO5F9RR8OTL+DFacYZecWv3mQZpGJAeHfLX4Zbn+oRemBgOmQrk0x8KhOG9by3isjFhcQe8NgqBXpYYaDg65p84ShIJrgs5qEGY41GTskeJFSMKutGTR5eywR4jHDmlMdMkWUseOFNq7BoujhkwxAFgS8NmXLJj2d0GSQyxM3qMNsVaCgtP8/RCeRYn7nuQY3su/TS9ESwnERKrVVUsG7bZvcHhvqiscxCGlIIFtstVNvdgQnmcN/yPzDNEZ3zIX01tziFMEOFwcvslkRVd8Sc2Rheg4NFXvozdwCNV4tlhjZFReUs2xllr5iHO9raRYAs7ElfjYIQmNJecLtIQmJ5P84YnftJIJjDqo5C2ikey8ybA/le1sKY28qZRZrLoKb6a9vkN4NlTmwWm2GVJLORg1p+qVgOx0Hw7h+SRjH5xWwuhqNpVNguiVBIQpkxzC82mC08AXWANUD0YDvaofyjT9MYTnk7yJuRd7QhCEBLYZ5TcykX4Izyl+1Z2ePWOARGwyZaNb1eyUIkbwLBhC79S14GpDm4CV/AZn2rR/cgjP04Fu5uKVgaXsJKuFzCXXD+ZyHb4vxeKZdL79/wy2ZC250LCCunXLGi8hSd2fYyal76wb2VPMEDR+Y9rpFR3Bc/JxlFsxFGPI4lLRCIKndmoIf04y38+2hBuyzMnnVC1z9b5QzUEJ7eF2srX8ui7LwUmJFDU60R1kJYGTlGrF/SXvhogta3zdXKyowY2L077EITwvT2kx+mTEtkYUTUyV0rSfZwjfwz30OWP9m3YSYdGQKzlg8NDEG9zvPIoyWGONySHHaDwqIZn2IA7hueWrIbdcwbCvfnPmK5pSJ3MYwof37y2e7t8k2dkX01zzNacUkKzYnfTXCL4rofed+N+Q8lTRasxpWuvkJKmGTAt8Q/gOFebp8nz94sa6Hjgn6FLw0ZfAm7TYTu/jCJ4Jne2lGSfGlaxqgdZKUHY4VfUhPJNjjw9OuToovbe2RY0YigZubac2NoLvVPh36YCTR3S+51Ri6+U7yyHZkG1C/Tg9EDSEZ8S1m7UZYoAW2AXrA4idhnJDeE75pOZyTRrItJBz9uS8CTtMbQTPJ5/UvAQwAaUWyIWzD3mq/0N4PvmkHLMGpcjUWi4CxWCeMoUhPC+WHKI0R6QUxkf0vrLd0Z4hPJN8kmqymETFI7QmAKh+diL6EJ7XYRcswYToCuof4HI06HeeWzGC72GI8vsSSnfYYvzg3bO/+gDbI2enLxa1yuYEjPK6GiqEgoal5BZEivN7o4YcuGmAXdVElX4GtoGdZmaH8IzcICcxubFyu8AlZ/S4w2GH8ExY1Oc80+9bv21InAtmb5N4aU2pPXnI+5WbqojvJxpt0d/3lFSekqQhPJsAoQWbSqrOoroC22y1PCWoQ3guHOMe6fana9T98GRXbskk28vAROLQYJTDedObS/Y6SEsl1s4oiglkcz22fwmtK8GjkisS9Q2lVTp8Mn5PexXamKT4hDGGfgakH5k5WrwqOdfWGjZDPiC6o2fsOSadamYB0xo3DB99cB/RuJgZyFVoII1LObbTA0mCaIyhEV/oj3uqkfcnCR1KYqpUdB6+aoDIO4XYITwbd39P2rU+8Jabe1R1M1ddOhtJ6b0JKR27takQaIzmOKANtUZP+XCb403dOMSJQUQtRFWaRL2l4IZkc6DoPFes4rmRJbY7yeYRPK8QUpcvgDecMkbfPKZopsXKIfwpuMHnQsutLujW9ZKIZRPYS5QCrDtB9j+uImAr/Rim4dC8RYk5TYnZEJ4NqxREC5BQrRHovqzNyrSPawjPInNyjyjlpF/3U/JJatGbGFCKyZWd6e1h15S6X3L6DG3Pau2cR8TcGyklxnorZcKPT93/dEgRbuvJPY/oYsG399ie374i29tbwFEAw65hf3KZUoDmj+QUBZrGCFB91wIRUHrq9mvMHbLCC1mdfL0S6fXjj1GJcWt4Mei4BJexQa9vOjuY7vvzv8QsjaJh70Jugs1OU85DeG7l9VoLsdHgqPgMoPN1dsp5hvD9MP6fj4LtufyVrfDZt6o0PGJwQojFHG0rgvqGEvrDhWIlyq3RcUfBig5jeiJLXEpcTYh0WMYbB8wOIhmM2fYCHAfmoydNuYD1/ZwaS7HqVvHwpA8M2YJ1/UULziQ1uVnI7j+TXVnNPDXERF7pKvZH1U838AiexQZW26M+qhSfjI2hFOMo8TRTP4Q/Z+rvCfX8MEvPBmqFiqVFA6W/RKRcf33LO6Xu/aFV/TB4H6yBnJGmhzOG8Nw8a6j9cBkkdi5QP3VLsFOQHsGzyas9OM2hashHEgxHK9VyM1Pxh/CcukmAPDToT+kvIILk0s7ppCE8n26SipFCtEQuZzWCZGPcOaM5gudS6XlwqrGiY3Vi1VeTE9Vkd58SPYJnlgoMtb9boBQm4w1SwjxtyRjCM/GqkFWxfamxVE9W4/yw+2qAETzP00l/cD/GXRL8jcezPglF5V5GzSMXXdZ2kBnuKRKxRpAxmICcNqfhUnVxr/c0NSTIAZXxkfpbtFfdHu/OdI3g+RiPJsrybU2tqoWzLQSfpoZ7CH9mhfenxn2NGPrQm5Ka965hCGy47m/fAMnNegMOUBVBd0Gg3WfbDuC5ePV7UqucTuHKkGHC1oJv1VBOcXNmYe8dav1Mn9IqUIZfoSlP3wnqhvBcjM89uUO7e7fD1TUL4iDZ0h+oAsQUD7qa/UmIQ+2ENRgUS9DfJFWxkhKh/VtWNFTwLUJIASSFnDSUnyjEEL7jFwP85SU9l5O/ff/Nx+jExeLlqzPZDPHk0WMf0H2F8Svjbfjqkfsy+8fh0VdgHwVI4bpfrwktCfen7qbWm9tNOebGbYbEJAbVnFqPMTNxNfsfNetj691iyiYsFFer9TIt2g/hT0AWf/zrj3+6jSfBVF2p4lM2EouytWpRDucD91C0Ksgtud4qY0KILkdX9q87QyAKLRX2tvVKQ5xStCE8k/jCkdoZk5TSOg4xkHraaXwxhO9hr/d8qNonSuDdcAhVdKskcC4qC/fWBHZ0uHdpz7aR0NixZ+5dvKVpWNoOR0k3W0ApgqFgP2Cp+1pykrA/1SimP+mWs7rOWnrrodtp+hnCc0s1ltIsZ3UkVQP7/uhGgenxiyE8p3zL51rex17+aj+2LDlzT0hBSthfj4lH7qFmJEVqOcRC6v7JunLc267eXntd89er5eWrzVq5KKRGwDrub5wINYTtofbFxX9tWee7V8t7lui9iV79q3hH6LcVRn6xOKsr2axpJBUWc8+qpyKxV+Rgd7DNK+zf9qdSkCvWBaVmOXlIzoMbXjZj75cRSk5CScmjy234w6rRK8Zket2SjG4q2PaQfPDDvhiBhYFLNWwhSVUGsn0d0nUxS38HnUkMHkFjp5DL9lZcu7ow6ZWLj5KyT1iLaWb4w5YZCsZYUpSqZs1WaaNrbwQdtcwsL9cXr4jlOzqXQeuM2hE6r9vDyze0z3Rp3vfOvH37f8SK3f/BgAAA&quot;"/>
    <we:property name="datasetId" value="&quot;28ba6e99-a212-449d-afd7-bae5bf086299&quot;"/>
    <we:property name="embedUrl" value="&quot;/reportEmbed?reportId=cd054309-25c3-40b8-beb8-af11163ebf09&amp;config=eyJjbHVzdGVyVXJsIjoiaHR0cHM6Ly9XQUJJLVVTLU5PUlRILUNFTlRSQUwtSi1QUklNQVJZLXJlZGlyZWN0LmFuYWx5c2lzLndpbmRvd3MubmV0IiwiZW1iZWRGZWF0dXJlcyI6eyJ1c2FnZU1ldHJpY3NWTmV4dCI6dHJ1ZX19&amp;disableSensitivityBanner=true&amp;storytellingChangeViewModeShortcutKeys=true&quot;"/>
    <we:property name="backgroundColor" value="&quot;#FFFFFF&quot;"/>
    <we:property name="snapshot" value="&quot;data:image/png;base64,iVBORw0KGgoAAAANSUhEUgAABQYAAAJACAYAAADfBbtSAAAQAElEQVR4AexdBaBcxdU+8yQeCAkSPIHgGiAJ7laKu7vTQilQ79/SlgI12uItpRQo7la0WHF3CxYsELeX5/ufb+47783Ou3f37u5dP8n7ds6cOWPfzM6999y5dxtSRfx32I9vSK29xx/KiN9z3TGwO9v0gtu7e0wU3Lc/cvsyY509/phKDn/isiKwJ+sTxQWpdfYsFf7MdfVgLw6LjHX3+kuq6Nib67D4a2rdvUuFC7muhLEPlxeJi1Lr7lM41uMy4uHi1Hr7FIB9OW9sXJJab99i4FIuNwP247TYuCy1/n5J4HIux8P+HM8Jf0utv39S+DuXFWD8AX9P5YcrOF9COPAfqfGJ4EouJx0bHHhlKjYOYluLf6Y2OCgJXMXl5ImDOV8a/pXa4OBwbMj6+Lg6teHBOeAQto3ENakND0kC13I52bHRodemsuPfbJMUruOyInAY63PC9amNDouPCWwbjRtSEw7zcDjH88aNqQmHJ4mbUhOOyB0TOU84bk5NPCIhHMnlHHlLamLiuJXLLAyTjro1lY7bOF4s3M5l54mjOV8k7khNOrp42JjL3vjoO1N54xjOGxt3pTY+RlFzHBzLYxoLd6c2PvbukuDYc/+XKva/u++4tdhVaPnKQF0w0EA1+y8Vr2f9zPop4pWTl1X2urJb5FVxeiaTHq2+WElYqj5acm5xLfNY4CQvMHvOQxGZIakxKmKH8io6+X6ZvNohxCfVHilPw14G+o1LP0Wvae5CJY5b9jYVNldzZyljjiSHI2NF1ZiYNDlJlxfGaWXosn8LKqCdZRyOgqsuuIAK4F+bUDgDsb9osQ0Lb5OWoAwoA1XDQI05BrHQCbwxELUfhpqlqDT/KWs92S3itjS5krLXWMq60Jqe+gxkRf4M9PCYdVbGrKEE45FwixPqeTFblVzZyZSUTCnBshxzXsUYJSp47lVav/q3p58mEy9pfHSzZaHAWOVRhsktD1Eu9mgTEDNPxrbkUE7GNqIcIGabspaVRDkoI8k25VZW5jENKSvjOKEvmRBSXkaOY5aVYrscQKG23LZQfW5lp6QM/lanUgmXacsrvEyMeToHhZeZkn73hihTkAeHmBe9Zfn5Cyg3ssygDvBCvTyjnkDfv38herRZkKWeoDyULwgpL1YZmi/gssg84PscE95lLHG2cGQ07JeoCmVAGahDBmrEMRhcVvYbP1Ej9BL50MhrZ/9PzyxzlA/mOKArmOA64YKvr/mAW+T+8swM5hRPvxBeg7Sk21DKutD2UteHOhXFmTuF8prUXKi0cpiX3u8yyyX7LmeqCxxVEgyvp+HtCdba8DTQWjxEt6kYdXJtkRwUoz5KcY08RSgRcCH8l0xZSY91kv102sZiLn/cihDzcG2IYRlVybSx/27YZMotHTHFbm+xy3eZqtgvKzdS25Z2IMjhfKH/lWygYVLT/1yK01M4Joks6p8yoAxUJAOlaFQNOAaxmIVQFaGGJZZMhLGQaXGOVUCFG5XynKTCqajv5mX4wlQ9MQVO8gKzVx59ldahSpt7SbWneDznV3J+uSpv/ibQoqqjIskGJzW/MQ65tSuzdUhqiAq1Vj+SHANmoyg8JdxGbmbx/gokIGP24vGQsdpsZBWUOVvhml5mBrh6zLsocLL751+n9qRlvNZF0T126UFkQrqZxpQBZaAmGahSxyAWLoE3LiFqLI4uvBx8k4Yz2YWVU2wocQ5Zlf0PdlUK9Dfx2/3dTFmV8pE4F4XwoDzyl1PnUtw5GXuLVTeZuGVmtOOhyZged+4nVU5ffamC1rWk2tPNBfW1Kf+5zMV4PON4lnt5SbUniT5lLyO/PmYv1/KG+REJ5imVBLgt2cqhJOrJtYwM7cqpPRnKydbvoqcn3bae8nLip5tMZD97ykt183QsELZNCZZn24zygMLbluLyAvA3mr9zgVzkxzB764xRD/OXuU1od4xycqiT2BZI5ctH1jb77UUfFAHflc0DLwg44GcBfze9c4IgH/SclecV9YB7y5Z9n5za9wdzoE/TI0Ep6FFpoAwoA3XBQBU6BrFYeWMDlaAnqW8ZREKPEkHPYimLpg2h56Wzb2FFnj6k+CDeD2kHZq6Ny03lBK4tiz3alluZUe3IUBf3O5k6pG7UBUi82GFPXYn3o3+7uQoekv76ZPlzy+/pW5Z5kkz91VcXDwb/uXwVQeZBz43fYvKYVNlJlRPCd858hZSR93wPLoaI12YgFbZuZ9WhPUE5+eWXvFyO5aInnrXe3Owol/KYj1Qvp7nVkwqth/sWqs9Stm2Ha5O5nJz6aPvnlp1BRjsiwW3CuJUIFKueeFbxWp6hLL6xEK+M/Kwy1MwshKTm3Z6QsriG/FqNXD3l5dienlwhNUenoLacYNuUYHkhrc2pPU5+9orymXXfeTRamTy4CvuXZz3MX3SbbMH8kWfZzEVY2cFNOS7W/uVZNq93FAtcia2CP2LZq108XovHU6qbv3HdfPyKgj32sg2PZ8oDjzb/cdvcucf2bp84J6cGn2wc/LlZAo3ziUQnqqIyoAzUNANV5hgMWaBCVWFK1vEimj6arOMlMjh496WkL7Z8x7TXxrG3ZTnxMJuMuohynTxYuoO2FVKP5i0lhwXX1XuiivmoY1cwn6DR+U4VXl6FjknvvMnWPqqw3YLZ2hs3nWr0XwLPi8WlsILsYk9n22bmyIY8BSomTLJN3Cmcb1QxTMa2Y9y8PmLNzpjHs0+z5XOrtHgm25hpBbUnZh1Jtznv8kLGI++ypO/FKFPKzjPMOKbFbG8BZaPNscB12D/mJpa92lXNuaH/XXTG1712tcPf+yHjywrJD9HmZcH9g6kbt3Ko0qbohzKgDAQM1MpnFTkGQxYmRwUnmqB3cGQBRGiVyODCKvlmCudkmxTfWQHSDxBsw2lsxGrOm5icvdzMJ9NJtiXJsopwUp4Y50n2s9hlVTmPOOGoy3Er9rwotPxKm1fZ18F4a2+l9at47cnpuIDvoQW3h5IAz79EykmiLdVdhjFx2w/Oi4zcPLH8pcVfUm0CD0mVhXKSbFtPWXkcy1Kcpz9wGinnmwWG/L3mKnh5LLAcLqR/Owsrk3vptItjRaiDi3TqKKy9Sfc/qjxuMP/l2VY73nnmZbKi2qT6nDnNfwwTGAf+NvGihDUT4PWOy+QGsbpH5nnCEVZ1M/r6xpn4j2160jmR49aSNWzHn1aBD5ghTEOoMs1CI8qAMlD9DFSJYzBkQXJUWNL6DQUWy14ljIFeBa+JnIttcFDE0mjBcU5gkW1d2WZjnV04e8KcT6R78rlllEzGAaRUQD/LUBc7danISHH5pQPmJw7spUAp6ypFfxKsA49zxB73YvKYVNlJlZMgx7H5zVRnJfari1KpSkEm7kqQxs7E9LWzEser1ttUif3D3EuyXUmWhbb1APM3BxDb9kcpz40KOQfr4jPe/GGI8/K6R0UF96+Q8iPbiHKB5Ptg+DhHFnmUHdlevyy0HfD1GqdC5kux84auFzyOIfrgOIp1DuhZn3C9aq8nOQ9kC/4aWx3WHdgGgDYA661dT8hKtuDPnj9W90hOEKp00lVUBpSBamegChyDzkIEUdDDfPpCxomy0Nl0jtuFkSjF+j7I4olQENgGNrLYOiEcBLUGPklJJdonHo1Ey2P+45SHfhQZPIF4EslcKVKIkwDuR0nqsvUUqR8Zy+bvWcb0+G1KcTmZwfMxqw3PsSgbHo8UEJVeKfrYbQy4z8xZBj56+5viKRpiF7sdIXl7yy4sjVBOnDXDtemVuV+9MrcjXxltAPLN35uvf3uoNy1G+3rb0L+c/Nb9pMrJ3Pac+pjtfUwuX+ADcHVFkbPzFG+eZi8n/jhmKKuInGAsgfjt5LlRxPbk1A6ZGzm2J+f+Sj25hL1t4hsP3UmAec+l/ghbO6/RNguec/a8m8u28aRClFtAWZHHqQLLjegjOKFCeIhsr89Bcdpf+PmC306N9+M04vsUuV45c41Ypt45InMgCG0azz17GYyQhaBuPhdMu0bmuE0nWNgU+8FqVkBpo8EHlIGkn8qAMlB7DFS4YzB6AeJlj9erqHToAV7PeLFLMYKhYx0WURtnBwRKYBnpKdanWO5bSDmddUGcZbbl0ijFuuoCM8X9SoUBF1Vh+rx1OOBnqC/vcqPKRH3xkaq6sdO+ZRoz4vFU8NoUmwfsGsjFPkdbPrnFRXF88Hqccx5uU788TjmxueBy+tmCnwSA9vUrO6y+OtHxRUvc76nJiTce95zsM/GdVFlJlZOpreVOi9/HTOt3Xxo7tlJJAMfLJMpBGSiLQZCTAJeVSB+lLSgvSaDcwsoj/p73jWlhZUWXg3PBAsvm9TnS4ZJwGo6FBdXF61u8/MxLwm2PVy+PhdbLh7cCeciyNnAF1Atci/K8kLj9rmAM7PVVz7GBv4vESFkdr9csk83HMv9B7ksLro7tJ9sj5NnE1tYQ0RBkSgsxV5UyUGYGtPr4DFSwY9BbeJwoFq1+XbQLGowAXvY4joUvsGOdXUg5xHLXkxaks47jZMGLqk3nRZ7jSE9HkM6lc7FuvlxlZM81T7723GbuS9C/fMvIJR/qKxVyaVc12YK/amqv11b+DpVuvnl1p831Anlkx3ll9COp9YJXLuYnfU3j1TRnXcj6yGPOJeX4yeXwCWuqYpDKsf0Vbo9xTbRHGK88+ox2pKGI8zCtHm6rG+fvc+Fz3yvTLd/KzBGfa6QygDDfM6RnylttacT9jEbI2s3zlZjH8iO/Y4cpRduLwlHhx5gUf7/Sxw0cJgnMlwLK4+8dvnvh4LIzpnO9pUzH+0eBUtZZG3XxRC7xWCXBW+Q6yfOS15S0dR87hNledMF3jvvMOmKkrH1wnEIc8110hLUD4GKJ7RBPT2P6oO8Bl8KKnj/k6RGDoJ8iUOunMqAMVDUDFeoY9BYcJ5q+UHFCzwKGBU5GAgtdICMdCyaHvBhCD1hbmw9p/U/kbToWe15kKQIp1qdwN7lIoMTK7eae893gqPKy3KnK7R1ZXBd4KQl4JpSknlL2Seqq5b7xXExgzlGsMsBnAfXhOxOrHtRRYF2x60FdHuyJoqeLKA+8FYZgzSysDOzKk3JqMOR5kww/4KlAdDO/PD+oYKAcgNuTa1k8F+PygeNNXNvg2MztiVt+5Lhwv+KWkdUOZWVGisfEnj9kPX7F+06Ds8xIcm1KsqxC+ufnTbJdKAvw68g3nmBZPIeDuZNvW8LyFd4++c6meG2oSPD3Nrpd3P8itBtrrv2u4/ueS/kZ28rjl1YW2g74eo1Hj3e1cMPjirnQA/mO2ZDnAOYXjoHB2s+2rMPaAJ21sceX4FrC6viaFukpXPuybK9zcWnMV4i4Xg70UAhYy7ZcAgs9f0jqEYOgnyJQ66cyoAxULQMV6Bh0FhqIQA+96QuUk+AsbCleDIMFDyfnnAMLG+tSHNrFETIO1Ah7QDYNtlhcHSAdthZd1M2hRZresef0vhOBStF3UeW1yJbDEgAAEABJREFUKUFuSjAWPPDF5zCtHxizUgFjUaq6UA/qqwKkjUcFtxftBEq29mAMSwic7GYExqanPXwC3c22+aGbv+ZdCQDlFAcpHmN7/ClLCG7y6BfPzf5tRln9keKxA7o5TBwFzY3+bc23fcFFXBcfT7Khm21KAB6fFM+nYoC/TFn64HHAY4Txrxjk0B57kc7ztn/bMYZeP0Pt4tpUXnnoe3q/0cYKQtY5Hpf7eHbgAwi+U/Hy9PKXw5zLq/yC5l6OfdG6eP0L4yzmd8POhT7bbl6nXaTS5jXXw3G75nJo5wZCRrqOr5tZl+JrXoDgIGSZAL6ODnQ9F9wctxKn8dWxFe0HFyFJNp4eCVT6qQwoA1XLQIU5BrHihHOZvjC5doEcLGgs8yLWt8ixcxCLVo8u1bMg2sWwRx/oePHlNCygxGFw8h7oArln0eU0pAd3Y7BTgcvv1UXIvJjbctNCzssHTZw8RCHF6cmA+xFVFg48FYI+nsF1pYE5LClPqK9KwSca7neqv1yqsQV/BdSF70xJxzyqrQX2o7cPSZaDsjzw+mZPRkseMm8YK0bUWppdz2t3Qfmd9Zz5zl6fYx+zXhPTrrdutCNRMEeJlscc1Fx52TmKd5zDd4vnNfMTzz6TbZayeF7FP8/gsmLaYx7GL7en/THL7l9u/Hb1z8t1h9UL7sP05dTxuWbs9peyneCqFzwWvTJzm6jcSalUjqBM9km3L1jTUrbPefIQe9y4/Ni23E+1pcr57mBO8pjYeZIhtGPGtt196Lv25Hz2XIvDnnK4g2TnHvLxWkE9SPH1bwqyveblecNyEIfMV9acbq+J+fKZ2CZl43IdbpWsZjtOE60Ne5Ks7KcFSv1MgIFVVxlHQAJFVWwR2rDKYqCCHINpqwwvRH1EYUnqjYUsWsFCxvltGltzaHUcEsCLFhZMYqcF9Syy3V0dBKS6eNHtamcZgK6d194OBkJGdwenAe0cCjjeGRO2HsknIee1+ugwxenVh/Y+3pjTVCnQWfw6u0vejzbmsUrRye2OBI8VxisBdHMZmdFGmdPbs6d3sE1scH0dJQbz3B27zlZKdbRSdzHQyeWWDcw5eGB05Y1Wyj9vm5cXZSWBhVxuoUA7Ci2jwPwdnL8X3B6ef10hwLwM00frmPeQciLt27nuooP72p4Z3ZyeHS3U3Z4EFmYup4PrKBK6uNxoLKSu3jlRaTLPk0Tb1sJ9TQjtC6grUXC7Kro86S/amSfaOF8J0cl1BVhAnW05gseis7ZB2j+eExjjtvk8P2IAtj3Ad7/T5uMyELZzfgb03bJm8TkQrlcIzkGAnYZ8MUEEZyDHqed6mGycb2TxtTEnklXj+pgvo4O4FXouu3tkNuKr6x5dWNBjF5ZU4To43nJFPl2KqkPKknSJa6gMlIOBCnIMOt131pe0hYgXpj6rwMg6ALG42TS2tmr+6I138xrZSd28YHbxgbqjdS51tMymTkZHyywOZ1D7ghnUAbRw2DKT04FZHAboXMh2CzmPgPN2ihwrnEOdC104ZUXk72B9MuA+cPs7wsD9BwfVCYxRDxZwWFTMsHME86SomM/1lBzTqX1+qTCN6yolvuH6qh1fcx8iMI/1OaCNbQvHVGqb52Eux3PGV9Q2Nwl8yeX0YA6HeeMLapuTAGZzGUVAK5eZE2Z9Qa2zPk8Qn3FZhWIKlxGOhbOmUG74lO2TwidcVmnQMvMTKh0+5royYAan5YSPqGVGHGSz+ZDL8TCd43ljMrVMTwofcFmMablhAdtXH96nBdMKx/xv3qcA73FYDLzL5RYD73C5FYSvuS2x8TbN/1pR8xxMfYvm92AehwHepHlTGV+9QfMYC755m+Z9/a79LmMdXMhreuvcLwnXj9184zgFJyCDGH0yXyPzdTOe8oAjkNgpaC+ZOWQ1X2bjWho2LNq/HpmNOMVq9KO8DKgTsbz8V2LtmBNoF0IAcj6oTMdgWE94QepTB4tUyupY7gmDgO+CyALId0i6+I5Kh3X2zeaFci7fcW2xTkLcVUl1s8Owm+37ClZJGVAGlAFlIA4DaqMMKAPKgDKgDCgDyoAyUBYGujr5Oraz1e5AhDOwbcE0apn1KS3gmyXz2fG/cPbnfM3bTilcF/M1MZyBVuY4MRAne/HcHQTWOcjX1ewhTFm9dAs6kXvCEFVPSlUF738wmXJFIR3065KyRC9xDZWBXBjA/IFDECHyQUaYKyrEMeisLmmiE+ntWaCzCxYWLcAuYGzAixxZuZsXwlbCTqiOhXNYbiM4AZHGVvqXIwNqrgwoA8qAMqAMKAPKgDKgDCgDyoAyUMEM8HUxnpLrbJ1DrbM/o3lT36L2BTPIvlIr1UUpdhDyBwXX0d0cdvPlMa6tIac4zjL/sTKQva6yRZ/G2kk0LSJKDauYAW16dTEApyAcggjRcsgIc0EFOAadhSRNdCK9PQp0djFjB6AsWjYuTkFe8Dpb51H7/BmEXYG8qvXmVkEZUAaUAWVAGVAGlAFlQBlQBpQBZcAyoB81ykCKr4272heQ3T04a0pwXczXz3anIAWOQFwnww4hrquBIA5S2A3IjkZIFj0ya23UfgSX5lZE3h6h6gI4UbKhmJ2SurPVATuxgQxIXELoXIheQklDXGSEiAOQfUCvqHwG4BTE2CFEayEjjIsKcAz2b2ragoNkuxAFK09KZAl5gZPFrLuznToWzqbO1rmcK7BnQf+UAWVAGVAGlAFlQBmocwa0+8qAMqAMKAN1xwA7CFvnfEELpn/I18jz+LKZnYL2VVoc4nqakWIbTmBqcP0MYCchR/k6O8XpvU4/KyMGG6QrKomBMEdQmA5tDtOH6WCrqA4G/PETB2Hc1pfZMZhtUeF0uwBxyD3qXZisjhclqK2cosApOMe+Q5BN9U8ZUAaUgfplQHuuDCgDyoAyoAwoA8qAMqAM9DCAd+63zPyYnYNz2QfITsEMzkF7eU3iHMQ1t73o5pI4DBJZDvvj9DB1hevgQMmGJLoAx42LXMtEGyUPZEDiKBcydC6gkzTILnw7SYvSS7qGlceAjDHGDjLCXFtZRsegt3B4UduRfjpW9C5GkHnB4jsZ3Xh8uG0eOwdbbbZ6+tC+KgPKgDKgDCgDyoAyoAwoA8qAMqAMKAOZGOjk6+WFcz6z18ypVJhzENfXKCHFzsMgZLcghGhwlvTEfor0ZI0VzECmAuAUchFlm8lxhPySL5Od2GhYXgZkvDBWkBHm06IyOgbDm8vLUJDgOgBZk+qNc4SdgUGcrXlR62qbrzsFQYtCGVAGlAFlQBlQBpQBZUAZUAZqgQHtgzKQOAOdC+fQwtmfUaq7k1J8HZ1K2znIzkLWBc5AOPgY9hoc19ws29YEIWtsrJY+4FTxkWT/4LBxkWTZSZSFtkk5woPENaxsBjB2GDOE+ba0MhyDwfoCd19oP1J2QeIkG/IyhJABfXdHK3W2zuNE/VMGlAFlQBlQBpQBZaAaGdA2KwPKgDKgDCgDpWGgff50al8wnf1/gSOw1znIV+OspCCOa+6e9vRcq/fE2CRQsEWgCqKBrJ9lZQCOoTDEbZTkFXs4m0TWsDIZwJihZRJCzgdlcgw6q4cj9naAnX6BzMuNI0MHZyBZHWdMdbFTUH9oBLwolAFloEoY0GYqA8qAMqAMKAPKgDKgDCgDZWMgRfhBkq6Olh4nH19zY+cgX2Pba212EErIBtxKXHezDadzhP+COAt9f6yKiPSpK1yCY8VHhTe5X/N8R54f75fBUbi24MFJUrEOGCiTYzBXZnml4YUoWKCCvJC72luou6sjUFTgpzapMhloaDAEkP5TBpQBZUAZUAaUAWVAGVAGlAFlwGOgsaGBGhur5FLZa3ucaHdnG7XN/4ZNg12DcADi+rpvA45cf7MJOwrxCZsgdD/Zzo3WuVyq7sOJB0h9riMPeoGkxw0lH8K4edSuNhiomNWO70F4jPqLDOIMdhBiUcJ7EeAY9DJpVBnIysCoxRah4UMHZ7VTA2VAGVAGlAFlQBlQBpQBZSCEAVXVOAOLDB9CizKMMTXbU7xvsLM92DUYOAW7+TIbQJdxdc7X3sRxRHucg9bOxvmDr8thwZL+lYgB1wHoVxmWFqbz82WKF5o/U9maVlkMlNcxGLaS8AIjFPUuPKzjP1HzjQy+s9HVTsH7D3rVKigDyoAyoAzUEAPtvPDXCjp6TqhraHjqqCvaVWVAGVAGlAFlIJyBLlaX81yli8+VuAl5/eHJu672BZRyfnDEugNtnItE2Xy9joBj7DTEJysQhJ3XSJJN1w9hAM41QOJ+iDTA1SMOuDqRoReITkLRSyh6CaP0SJc0N4ReUR8MlMEx2LNi9AThNLuJInPIq5JduDjEQmbl8AJUqwwoA8pA7gxojopioItPOmd0d1EtoKKI1cYoA8qAMqAMKAPKQGIMLORr03Kcq8zu7qa2AnqR4nMs6xjkEBtuUtwP9hJyiewetM5BDvlcLPAI8rU4p+DP2kEIQ69ZrxBmpTplQBmoMAZK7BjMskBgMeohqHfBsTrJF4QpXqi6uzrZMoizkPOfZlAGlAFlQBlQBpQBZUAZUAaUAWVAGVAG6pOBFHV1LKTubryzn6+r+Rqb8Ogwrr85ap2EkNk5aAMO8dfHFRsFCX2qNInT0+LljWjtyoAyEM1AiR2D4Q3BvYioFOjtesMfKQZhNcKi1Q3HIFIVyoAyoAwoA8qAMqAMKAPKgDKgDFgG9EMZUAZiMtCN13Nhww1fX+NaG5fbwbU5PuHYY0CJa/BepBcOy3SNxpQBZaDaGCi7YzB6IYlehIJFi9OrjW1trzKgDCgDyoAyoAwkyIAWpQwoA8qAMqAMKAN5M9DdRZTqsi4/FviPr7HFEcgidg0G1+v8ibitqFewMXxwKgKFMqAMVCkDZXcM9vJmFyDEeFnplYO1yWrt+sMfSOM7GgQgQaEMKAP1wYD2UhlQBpQBZUAZUAaUAWVAGVAGEmMA7xkE7LU1rrOti1CuxzmUmnrTWGEvyfmDRb5at5/6oQwoA9XNQOU4Bh0erWjXGvtho/aDo33LE0esUj+UgdIxsOJyS5KitjnAbMJ906+7O6mUmNPdjaoVyoAyoAwoA8pAwQzM7OqkqZ0dCuZgXs/xVfnomw9t7OTBL+kqJ32c4DtT8BevCgtI2c02fF3NcwLX2SmEHCUOe51+iPf0Dek9Yl9gbfui+UiaRxlQBsrLQHkcg87ikr37bGwXLFw0Q+YliuOhi1L2wtRCGSiIgZ23G08nHLmTokY5OOKArXvnRzcvN6VEb8UqKAPKgDKgDNQ0Azi2fMOOu6Qxu6srjTc+jPXs/eFzZ06pkHjJ28Rd7/kzJa+7UjnvIUT5YCJkjFgsy19TQzftuc6n9Ogp99FjjH3W/YQGNKZ/l4vdMFxXwylIfI1N+PERC2aG/8g6/WwqNwMKDrL9xTTLVoymKwPKQOkYaChdVXFqclcRV3bzYmGKSnPtVFYGisPATQ+9QFfqH6MAABAASURBVEf98kpFjXHwl+sfTmTCNJgUfWuNz2m/9T6m5kbc0EikWC1EGahCBrTJyoAyEMVAF19sJ42oulSvDCgDlckAnIJHTJhMp235Fj02ebTFqVu8RUdO/KDEzkG+tuY1CSzZgKNWTnMdQyOAAV+TW2PRaagMKAPVzECFOQYzU8nLD9m7FliLMptqqjKgDJSSAa3LMjCwqYtuP/ph+stez9LPd3qVnvzuPTRicLtN04/KZGDMyPl02EaT1YlbmcOjrVIGlAFlQBlQBmqSAewKPHrS+3T4hA/ohldWonMfXo/OfWQ9uuX1MXQU65EGm5J03l5b84d19HHIDsEUdg/aOLfAqvDBMqfhU6EMKAO1xUDOjsEku28dfaEFBguPXYvsBxtBBbCof8qAMqAMVBoDcArefexDtOyiLTTpz7vRxD/tTu2djfTAiffTYuocLNtwbT3uK7uDM6wBAxq77aM7F+7zDP1y55fDTPiOfTedsfWbZXPwfvzM3wkIbVyNKdFPoMa6pd1RBgpmYLUxy9AFZx1KD1z6w14ctGYX3f3XM+jYvbYh/acMKAPVxQAcfnD8HcY3Jq97eWX653OrUHtXI7XxeePfn12Nbn51LB278fsEG9gWv3d8Vc7X3PZSGyEjqJM1qRSRdQaKHKT0++Q8XEo/tSqUAWWgOhgooWOQFxOHk6iFI8WLSmAGe4CXIquDjFwIA4skPl//860UhnzKlnKi8mZLD8uXLY+k+2FYWZWukz5Ueju1fcqAz4A4BUcOaaMdLtuZZrUMpFY+udvl7zsSHi1+5JT71Dnok1aiOHYEYhfnj7Z7vV+NuEuP8Tn+xs3phE3eo8V4/FyjUUNb6aGT/kPf2+pNGjaww02KJbc+/08SfP7MFbHyVIIRnHOCSmhPIW1Ioh9SRlhYSNs0rzIQh4FtJqxJz1zzS1pq1KL0xEvvWVx14W9ppU33odffn0Lnn34gbbnB6nGKimOjNsqAMlBkBnDOeAw7/Q7Z8EO69sVxvU5Bqba1o4n+9szqdOvrY+g4Pjc5fMJkamwo7qtpeq+/7TU3WsLX2/zXI1m3oMgILXrSrex84GrdiaqoDCgDVcJACR2DSTISsRIlWAWcVAkWV/Kicmk/bAG/kdABvl7jyoAy0MfA4OYuwk5B1ykoqfPbmmlHdhTC+aTOQWGltOFVz69C+/9rW/rhdq/ZE2ypvakhxbrX6Q+PrkM3vzaWPp01jE7Z7B1JtuGdxzxMg3h8J1ywB30+e6jVxf2AQ9C3hWPJ15UvrjUnwUA1jSnaCiTRby2jNAxsteEadMsfT6M7/vsCHfqTS+icK+6gj56+la5/u9HKP73oZnqNnYPj1xhTmgZpLcqAMlAQA4OauujYjd+jQzbocQryOQp2CvqF4vzxsqdWp0feX4Y2HfM1rTRynm+SfNw6BXGNDbjFc9ymeTob5TQb6ocyoAxUOwMV6xjsW3+CBSf4ZLr7EjiS3N+639uHBMmVml5SPuXHzSN2CNNrrZ4Y2g5UT4urpKXazKIxAKfgPcc9aB8zlZ2CfmXYPbj9Jd8inAxeedATfrLGS8DAXW+uQBv+cU+6/fUVe2s7kE/KMSZXPLuafXXtbx9aj07Z4u20nYEn3bwZbXvxLjR17uDefHEEcQoOmngUCZbb5Ng4WctuI46jsZscZ9sicRupwg/0A0ii6SjHRRJlahnKQBQDW2+0Jt36p9Po1oeep2PPvoK6u1OEx4eHrLod/efiH9BaKy9ns/bu9LEx/ah0BlpfuKq3ia7cq1ShZhnAOQecggdv8BFd+9I4+meEU1AIWHxYKy01fCHNaR1AsxYOFHURw56rbQQApfj8yApBnbgGFwQa/VQGlIFKZSCPdlWGYxCLTMbGY1FiZLXLWEgiidhB5yKqULFx032dG3flTHnctLiylO2Gkhc6V5a4hEiDDPhyWNzXIR/g6hEXQC/wdRJ3Q7GthtA94XPlami7tjE7A3i09L7jH7COpJ0u34ngAIzKNX3BIPtYyEqj5kWZqL6IDAwf2EFrLz2LTtz0XbrpiP/SGz+4jf62/1OEF30v7Gi0Nd/2xhj6bNYwmvKLG+nx79xLl+77NG2zype07jIzbXoSH3AqueXA6ebDTc8kx8kXxyZTHZnSpGzYiCwhdD4kzQ19Gzcudq5OZD9N4hKKHcIwnauPSodNIZByJfTLcvUiI/TtJI40F6J3Q0mHzpUljhDw06BTVBYDwU7BU+m2h1+gE8+5stcpiJ2Ch+66GW250er07S3GV0yj6+0cB/0F3AFAHHB12eRBE47MZlL16eAEkI64sujqIRzU3EnH8znIqVu+1e+1JWH9X3nxuYRXoKyw2AK6753lCeeRYXbQJYOULYZdgXAHsow4ALEnZDH9z9W7crqVxpQBZaA6GKgMx6DlipcicfxJaPU9H+56E5beY5Zv4Duf1v3ePv2Kgo2vzKYLS89URhx7P38+8VLUE6eOODZu/3K1d/MWW8bJDlDserT87AzEGYc4NlE1wdF073EP0sYrfkMHX7N1Rqcgythq5al09s4v042vrISoosQM3Hb0I3TBns/RWHbMvv7VSPrjY+vQdpd8iy55ao3eluCwgse+j7xuS/to8ayFA2izsV/bHyfZf/2Pe+1yEWTnYFgeOGdy0bu2YXl9nR9H/jAd9IUgrExf58elvii9pMcJw8oI07llhaWH6dw8uchhZYXpUKav9+NhNlE66IGwMqBXVAcDcAre/ufT6c5HX/KdgrYDJ53zT/r15XfQBdfeZ+PGGBtW0geOrwJpF+K+7OokrRZC9Atw+4I44Osk7qaJjDAKkq9aQ7dfbh9cPWSkIQQgVyPwOpkjJkym3daaQr95cH368+Nr0YHjP6KjJ31AYT8sgpvIcAqOY+fg+Y+sSw+9t2zxu22vs/kDJ0PsGiQLVMs6BB6sGXScrLuWQYRCGah+Bhoqtwt2pSlL89bN4BREmiCqcdnS/Xy52vv5EYfDTIA4ykQIQHYBnQB6V5a4hEiDDEDOBcgjQD6RJYQuE8ROwky2mqYMuAzgLnymk0ikwcbNE1eGU/A/JzxAy49YQB/PHE7XH/ZYxru/m7Jz6Y5jHqJbXxtD5z6yXtxq1C5BBh79YGlafGgr/fullQkn5Xjv4DOfLNmvhtnsDMRjxxc9uSb99L6NaG7rAPsIz2tfjuxnm0mBx4clHc5BQOJuiB2ELvrSoiXX6SN5xdpNE53YIBRdVCj5xVZC0Uflg50gjg1so+xELzZ+3RKXdNceOkB02ULYCrLZIh11u4AO+REKkC4y0gCJu2miQwgbADLg2rkybADYAG4a4i5gB4jOl9242GhYfga2GL8awSl4+yMv0HG/uiJtp6C07t2Pv6TzrryLOjq7rGrQgGZqb++0ciV8yPEVx1gAcbddftxNqybZ7Rv6hDjaLzLikH0d4rkA5QDIgxCAXE1Am4ULtBsydALEoReIHnGkSRwydNUGvIN6jSVn0yufj6I73lyR/vncqnT1i+No//U/oqMmpjsHx4ycRz/Y9nVadYk5hKca7n83eGVAOfoc7vDj6/NyNEbrVAaUgaIzUHrHYAHrSZA1+EyaGdf5BAdb0uWXsjz0xa0P/XHhppVSdtsAOVvdsHGRzb6c6ThZwYlLzm3QDEVjAOOBcfErgA5pvj5u/Mfbv0YrsFNwm4t3oR0u3ZkWHdxOD554f6hzcOKK0+wPk9zy2lg65sYtqPcOa9zK1C4RBn778Hr0+/+uQ9g5uPW4r7KWiQ04VxzwpL27j/dDvvfNolnz+AaucxBpnz9zBYJeFOqYcfO7cm8FPYLrPMpk12OecxCnzDg2OVfsZcinn/nkcavN1C83zZXd/JDdNFdGmgs3zZVdG5GzpYudhpXFgDgF8UMj4hREC/H4MN4tCNkH8qy32gr07OuT/SSNl5EBnGcAZWxCTVUNLoFq7RReNfPetEVp4grTaY+1p9i9eNe8MM7erDxoA3YO9uwcXH7EfDpzmzdo1SXnEM5bSu0UdM9Re6+2e4U+9kNUfYmuFNvQzaSyMlAHDFRoF0vrGMxjgUi/W5FHAXkSD4dUnlnLkg3OQIHbAOmHpCF000sl59qOXO1L1Y9s9cDhVM0nL9n6V23p/nhgbKArpB94JOTzOUNo2vxB9MWcofaRVOwivP+EB9KcgxNWmEb3HfcgwSl4/E2bq1OwENITyPubh9ans+8fT7cf/TBtsdLUjCVess/TtONqX9BWF32b3vhqsYy2mRLhHATExnVEQYe4C+jiws0H2c/nOoeQDvg2btxNhywQG8RFzidEfhf5lBGWJ9d+oox88kg+5AUQR38QhgFpLsJsVKcMCAOLDh9C151/Ct312Eu9PzQiaQjDnIObrruK3V14zd3/o1fe+wRmFQ0ce5M4Bld0J3sah74KelR1H4APjH8+RCCvIJ/85cyDurtSxv7QyJ1vrkAnb/YO4bHiFCdc/cIqdO2LK9NB4z+in+34Gv1kh9do3WVm0R8fXYceKPFOwZR1V3Kr+I+bFvIHC0lECISY+aqYZn42jSsDykDpGSitY7D0/cu5RtdxJs4ptxDoBNC79ohXKqTNCKPaiDTAT4cOcPWIA64ujow8gmLYxymzWDY44QGKVb6Wmx8DOJnEuACQ8yulL9fv/rsujRk5n+469iEaOqCTPp89lLa/9Fu06KB2EufghstNp3uOe4hufX0MnXjzZuoU7KOvbNKooa10zYvj6O/PrE6/2OmVyHbghd9HTXqfdvnbTtTU0B1pl0uC6xyUfHAaQYaTSYB4XEgeP3TzS5ropE6JlyqUeqU9COPULXaSX0LRSxmIAxIXO4mHhbAHJC1OHrFFKHmj8iE9DMirqEkGCurU3ttOoAUL2+j4X/3DPj4cVpjrHNx4nXF014Vn0P1PvU6n/PaqMPOS63CMBXCcRShA3G8MdEhH6KdVUxzt9/shOugB9MfVIR4F2ANR6bWid/lAfxGP6hvSYCOIsqt0fWtHE13+9Op082tj6IRN36VjN36fjEnRv9g5ePOrY+jICe/TWkvNtq87ufft5WkRPqfE48Sjhy8sfddSXCXAQc5/7rbDnDNrBmVAGSgnA+V3DOa1gOS7WsWjOszZF1cXr4bSWfnt9uNoSZguSu/aujLsM8G39eN+Xj/dj/v25YzPfurvhBMXQTnbonWHM5Dk2MxsGUhbX7QLjVt8Lj140v00YnC7dQ7ixywgP3Ti/YR3EN7xxorqFAwfjpJrsXvz+dPvtifig5s7adqCQZFtmDp3iE0b2NRFtx71CF132GP2l6et0n5k/4h6p2D2nPEtwhxSrs6V4aCKWzJsfcTNWw67fPqZT55c++bWIXmz6cLSw/JmshN7DauLAWNMrBtI4hy8u8cpeMTPLqOu7mRuYBTCmBxjEaIchALEBdCFyaKrljCqH6JHKJA+SRyhq3NlpAmgh4wQiJKRVsnw2y1xhAK3/dBJXGSEAkmrxrAyhfQ3AAAQAElEQVSFnYOXPb0G3fTqWD4feZeO2+Q9+9jwBsvPoMnTF6FfP7g+PfjesrTuMjPpsv2eopfOuIOuOvhx2jzLUw7JcoFrbEGuJSNfrnnUXhlQBiqFgfI7BmMxgYUGiGWckxEcToCfCTrA1SPuwk2DLGmQgULjYWVA58Kvw00TWWwQQocQgCxAXCA6hKJDiDgAGfBlxAGkAZBdQCeA3pUR9yHpCJGGEIBcEsSsZMRmx6VZ4uQFCgl9GXFFdTPw/rRFaeuLv01LDG0lvF8Qu9HwWPHxN25Oay89i25zdgpuNvZr+s/xD9AZW79JeAy5untefa3HL/89dsp99N8Plqa/PrEmrTV6Nr35Vd+PiSyzaIt9tLi5Mbi4XtDeRJ/OGkZr8J37A6/eltbjE/SXz7iTRi+S2117OAddgDk43BC6gJNH4OqjZLcMySehn0f0CP00Ny7pbtluuujFzk3LRUZ+Qdx8ft0Sd/NLmQhdfSYZtoJMdpnSpC0oR+xEhzj0LqALg9hImluGK2eyk7xxQr+cOHnUprgM3PzQc9TW3kFX/fpEamqMPjWfuNbK9JeL/0annnw8VYpTsLjMaOnKQG0x0MLnGJc+tTo7B1ei72z+Dt1/4gO073ofE85FfrDdG/QQ33C+4fBHafe1p1BzY4pwDgkUn4Wo6+wU37TgtLw28hS/1VqDMpA4A3VcYPTZRx2Tol0vLQO5PFpc2pZpbcpANAOfzBxGW120C2EH2n9P/g8dOfEDuvGI/9IrX4yi619e2TqbDtrgQ3qE07ZZ5Ss659sv0mEb6QvioxktTsriw1rp0Gu3puPYaYu79estO4PemjqCFhvcTuft+gK986Nb7Yn4a2fdTvvxybkxxOmLWQfvq1+MpAl/2p3wWA/GOW4Lwx4dXm6TY9Oyuw4fJPhx6KIQZevqXVnKCdNJWjFDv14/nq3uTPZhaWE6t46w9DCdmycXOaqsML2v8+OoN64OtpkQVk4me00rHQPzFiyknU46nzZYYwzd/IfTaOCApn6VT1hzJbrnojPpsRffppvfa6b9V+/oZ6MKZUAZiM9AuSwXtDfThU+uSd+7Y5J9vPj3j65L1740jh7/cLTFu98sSq0djbZ589uaCbAR/cibga++/IIeefB+uufO2xTKQV3MAcx3zPtcvjTqGMyFLbUtOgPrfm+fotehFSgDSTHw1dwhtO0lu1BbZ6N97AOPEo9nx9MDJ95vdxL+86An06paadS8tLhGis/ARXzyffsbK9qKcEce74Xclh217/z4FsJuwrPumkBrnrcPPfXxUvSvQ56gp069mwY0dtkdg8gEZ+LpfPL+8YzhiMYGnIMuwjLCUSNAuisjDoTpXL2kI4TeBXQu3DRXFhtX58u+jR8X+2x6pMMWIQBZgDgg8bgh8rhw84ne1UEWvYTQRSGTTVSa6N0wW/mwjWMTZQc9EFUG9EgXIF4nqIpufj1jDu1wwrm01srL0d1/PZMGDxzQ2244Be+9+CzrFDz4RxdTZ1c34bHiXgMVlAFloKoYWNjRRPiBkd88uD75+O6tm9CF/1uTnp+yOF3E4V1vrlCavuW9KzBVmvYVUMvbb75B622wIe26x94K5aAu5gDmO+Z9Ll8bdQzmwpbaFoUBOAMFRamgCIUOHTyQFLXFQb7TZNr8QTTxgt1p0FlH9sPq5+5Lc1qDi7uubkM3vTo232o0XywGMhvNa22mWQsH2Md2fvvwerTGefvS355ZnT5ipx92FK77u73ok5nDaftVv7S6zKVpaqkYwKOvqAsOLYQKZaBWGfjim1m000nn0crLL2V3B64+dhnae9sJdN8lZ9GjL7xN4hSs1f5rv5QBZYAIr6Y5+/4NaMsLd6VzHlqfPps9TGkpkIGFC1to8cWXKLAUza4MVA8DmO+Y97m0uCEXY7VVBiqGgTI25PSDd6Db/3CKosY4+N2p+yY+qz6ZOYzWYWcTnE5rnLePfUQ18Uq0wNgMzGtrpnXO35tWOPtA+usTa9HCnkd1pAC8/Pvga7amFX51AJ1+x8ai1lAZUAaUgZIx8PEX02jnk86nYXwD8qUbfkPXnHsS3XD/M3TIj4OdgiVriFakDCgD9c2Av4Ow8jcG1vd41UPvtY9FZUAdg0WlVwuvNQYu/9cDdMRpFypqlINf/fGm3im7ZGMTJQFqGU4PvLI6tc4dkbG8YQ26HPeSX0Rh+oJB1NltMtbwzbzB5J8PZ8ygiUVlADsFgaJWUuLC0R+gxNVqdVXCwAdTptKkQ39BGx34c1px59Pou+ddbR8frpLmazOVgYIZ0AKUAWVAGVAGSstAdV2Jyp0KCUvLldamDCgDdcJAIxlqJCo5uEr9UwaUAWWgnhjQvmZg4J2Pv6Dps+ZlsMichJN8RR9HhlKkfJDlQFhRPgI+wINwUt9hir8luNAG6psJ7b0yUG8M6DpYbyOu/VUGlAFloCwMaKXKgDKgDCgDwkCzMZQ0pGyEIxubaKmmZgVzMLxnR77y0TcfBvL8G8BQTvo4wXcG35180MSZBvJN5VID9RquW/+UAWVAGSiUAXUMFsqg5u/PgGqUAWVAGVAG6pKBWy46saL6XWntqShytDFlY6CBr+QXZ8dd0hjR2Fi2PmnFykC9MoBv3VB2Po/k7185MJgdvPXKvfa7ghjQplQ9A+oYrPoh1A4oA8qAMqAMKAOFMwAnGpBvSci773cus9khC6yCP/w4qyL/xFbCSMMMCcgbpz2wy1CMJikDyoAyoAw4DKioDCgDyoAyUHsMqGOw9sZUe6QMKAPKgDKgDOTEAJxjcKIBkhE6QZgOaa7elVEO4OskHidEfoHUhVAgZUgcoatzZSknk07SNOxlQAVlQBlQBpQBZUAZUAaUgTpgQB2DdTDI2kVlQBlQBjIzULmpTYaoFlC5DPe1zHes+c40scykhw3SEbqADuUjdPVhcpSd6N0yoEMZ0AGQBRKXUPQIw3TQK5QBZUAZUAaUAWVAGVAGlIF6Y6Ch3jpc9/1VApQBZUAZqBIGBpsGWqKhqSbQTOzhrGDe4SgDxNGGpkIGoEc8CmE20AFx8sIuqmxfD1vALdeVYe+ni87XIw74+WGvUAaUAWVAGVAGlAFloCYY0E4oAzEYUMdgDJLUpLYY6O7upu5UqrY6pb1RBpQBZSBhBuAwA6RY14kGGXoJIQugQz5AdFEhbICodOilPMiwBSCHAba+HjrkASQtTCdpGioDyoAyUK0MaLuTY6Cjs5M6OrqSK1BLqloGVl1lHPmo2s5ow5WBCAbUMRhBjKprl4G581qoZWFb7XZQe6YMKAPKQA4MwEkm8J1n0LtFIQ5AJ7YSQidpCAHRuTJ02QB7gV8+9G5+xAHR+fbQIx0QWULRIV5l0OYqA8qAMqAMFJGB+Qtaad6ChZTSzQRFZLnyi4ZDEK18/4PJJEBc9JALBcpyUWh5ueRHvbnYq23tMqCOwdodW+1ZBAMdnV3U1dUdkapqZaDSGND2KAPFZQCONIHUJHGEokOIuABONcjQCxB3Ab0bhwxdJsDGhdhm0xWrPVK/hsqAMqAMKAPKgDJQPwyI0wwOQbfXEpd0Ny1XGWWgPEGu+dVeGUiKAXUMJsVkEuVoGcqAMqAMKAPKQJUwAEddJTW10tpTSdxoW5QBZUAZUAaUAWUgdwbgsAvLFaUPs82o8xKLVa5XjUaVgX4MqGOwHyWqUAaUAWVAGVAGlAGfAXW8+YxoXBlQBpSB+AyopTKgDCgDuTKAHYUCP6/oEbppEkcI+GnQAXH0ro3Ktc2AOgZre3y1d8qAMqAMKAPKgDJQWga0NmVAGVAGlAFlQBlQBrIygB2CcNIBvrHoYANIXOygE/hpiEua2Ls6pEXpYSdpGtYPA+oYrJ+x1p4qA8pA4gxogcqAMqAMKAPKgDKgDCgDyoAyUIsMRDnJovT5cCBOurAyJS3Xcv18KNvXSZlReknXsD4YqErH4OglF6Oj9t+utND6qoLvI/bbjg7fR6Ec6BzQOaBzQOeAzgGdAzoHdA7oHNA5oHMg2xwYvcRi9eH5yLGX738w2eaAU80KPR8ST9KhhrIAKbunKkJcIDoJRY9QdBoqA/kyUJWOwRWXW4L+7/QDFcpBvznw89MOpJ98V6Ec6BzQOaBzQOeAzgGdAzoHdA7EmwPKk/JUz3NghWWXzNeXUPP54KxDJ+F8EyAOPeKQiwnU40LqQt1heknXUBnIlYGqdAzm2km1VwaUAWVAGVAGlAFlgIiUBGVAGVAGlAFlQBlQBmIz4DrgREZmyHDQQc4X2fJnS8+l3iTLyqVeta0OBtQxWB3jpK2sEAZSqRQpqoWD9HaWegrpPEnnv5r40LlSvWNX6nmmc0XnSi5zrpTzJZd2qW3lzeNSzhXUpXOg8uZA3DHB+CnKx0BSzkE47QCUJ70RGXqBmyY6hKKPCjOVFZVH9fXFQG04ButrzLS3JWTAPyiXsGqtKmEGijmWftmIJ9x8La6EDGD8fCRZfTHLTrKdWlZ2Bvyx5HtH2TPlYOGXn0NWNa1ABoo5nsUsuwKprPkmFXs8i11+zQ9QBXWwbseygsYATrc4zrmwJiOvC9/GTYPspiPuQtKgE9kNoXeBNMQRugjTuekq1yYD6hiszXHVXuXJQKaDq5+m8eq6u+pPCXf8/LQ48Uz53TSVq2ueyHj5c0D0CP20OHHkE/j2otewFuZKeh/8sc4W9+eAb++nazyd70rnI9t4+umZ4n5ffVs/vZrj9dj2bOPpp2eL+xy69n6axmtnXXHHWeXiMqDOtOLyq6UXnwF1DBafY62hChiQkyC/qaJH6KYhrqj8E6dMYxaW5uqiZBl3P130CN00xBWVP1cwRlHj5uohwxaAnA2wA1w7xF1kSnPt6kCumlc1RI2Zq4csYwY5G2Dr20Dnwk139SpX7hqTaczcNMgYR4TZEGYHnQu3DFevcv3NFYy5Ox8gQydAXCA6DSt3nmBsZLwQIu4COoHoJa6hMqAMKANRDKhjMIoZ1dcNAzho+p2FDoAeoY8ovW+n8agTq/LoMW4CjI3IEobpJA1hWDp0gKRDdhGld21ULs98cHkPGyfoALGD7AJ6N+7LYemuDrKi/GOf6xhgnP080AGih+wCejfuy2Hprg6yovrmStSYyfhLusQRQocwCn464oDYQ1bUxlyRMUWIMUXoIkyXLR15ANgh9BGl9+00XllzDOMmwNiILGGYTtI0VAaUAWUADBTfMYhaFMpAhTLgHygRB9BchIArd3d3kwBpPiRNwz6eSsWFPxaIS92QAcQR+sAYCyRN4giz6dx0kVGXQHRuKGkaVtZcwXi44yRynHkAG8DNgzgguqgQ9QJh6dArSj9PwHm28QhLd8cbskBsJY4wk07S/BDtAnw94tAryjNXwDvGwAf0gK+XuMwDhAI3LZsO6WLvh6gX8PWIQ6+o7LmC8cFY+cCYCyRN4hJCLzJCxIEoGXUJYOdD0jQs/ZzxxwJxGQfIAOIIfWC8y+D9XAAAEABJREFUBZIm8aKGWrgyoAxUHQPqGKy6IdMGJ8GAf3CUuIRygEXoAuluXOXSnyAVwrmMH8IwuHML6YhLCBlA3AXagzhCF2E6N13lypw7YeMmOoQuMB8E0EOWEDKAeBgw/tAjzIa4dtnK0fRk51zYuIgOoQvMBQH0kCWEDCCOMULoQnQIFcmOYTn4xNhKvZAF0EHGXBAgLhAdQujEHjKAOODKiBcbWn7x5qSMJUIX4BxxzAWBxBECrh5xgeRF6ALpblzl4o1rMbiV8UMYBpkPCJGOUKEMKAPKgMuAOgZdNlSuCwb8A6LE3RAyDtwSQvbR1dVFPnwbjZfuxCrXscDYusDklzhkAOOHUIB0yG4IGXYSQvbhtw1x30bj5ZsrmcYD4+oibPyhAzCGCAHJ48qig10moD0+MtmXKK13t3Q91eePA+JR/ZfxlVDG3g0hAygDIeDau3HoYZcJaI+LTLaaVvw1xh0LkaN4x/i68McecQA2CAHIgvR4t30/Z1Rd0Et7JIRO0V22dU3GQcJsYyHjjjB97FOIWkiajfCHxN0QMuqSELIPaZMb+jYaL93ccccBcjbuMbYueCrY9QE6yIArI65QBpQBZUAdgzoH6poBOTAiDIMcfJEGWQ7IEkIngK420N/hWS39krFAKG2G7AJjCUCH0IV8GUSHOGQ/hM7PjzggaagfcQkhC6BTlHeeyVhIiPGALKGMI3QA4gBkdz6IjDRfduNIB5AfcGXEAdQNQBYgrqiNuYIxlzkhoegQx5gjDkAW+HHoZU5AFohOw8qcLzJOErrjChnAPHDDTDLSgKC8lHVw9cX7nBYyHwK7QC86DStnrshYuOMEGWMKQAYgA2FzBXogUxrSAZQFiIz6EZcQsgA6RXXNFYyrC8wJADqEgCsjrlAGlIF6ZoBIHYP1Pf5113v3ICgyQgBkyEkQQuga+BvS2GioqamBmpsbacCAxt4QMgA9MGBAE6cryskDxgHAuGDMAGOIL5i6GN29OzxlfCXEWAOIU8g/pEGN0AXsAaIUpc+VBp4LjTpXKvg7gXkCYK4gxFxpaDA8zKneeYILIYyvC4w/4ggBzmDvxCP0gXQXKA9xzEnUhbUFdTc3N9j5gra4aLZrjq4p5VxTUDfGAcDYIAzmCka7b65gTvjAWEOHEEAOxBH6ED3sAMQRYq5gngCouzlkrjTzPAHQVkX5vy8YC8CdLxjH7u4+xwLGF+sBQgHGOwyYK9BL6MpuXtSRbV1BuwCdJ+WfJxgDjAUQzJUGe66JcXTnCuYJgHHHeCP0QfwPOg7sn8gIASiRVwBdg57f8nG3MuYB5kI2YJ4AmCs4BgEyVzCumCMAZIyvhJABxDEPLPRDGVAGlIEQBviwEKJVlTJQgwzgwCjdEhmhAAdNkZv54mvIkGYaMmQADR06kDGAhg0byBhEw4cDgzkMsMgig0lRWRwMHx6MDcJhwwbx+A2yJ9wYYwAnTwBkQMad+J8fl7SoECdpgwc3O3MlmCeod7jOlYr/bgx35spwHi+M25AhAyk44U53Jrtzw50PxP8Q58A6CSH7toijzIEDm3iuNPOcDNYWWVdQ7/C0tlTWd0rXuL41RcYJYzaEjxHE/7CeABhnAeaBDza1c0RCpMPejzewk3rQIMyVATxfBvB8GcjHH2AQh4N6jz9oi47N4IpcZzA2w3lNGW6/14PsuA0c2GzHH2PuQuYBQncuiIwQ9m66xOE0Hjy4qWeeDOB6BvZgEGGOBvUH81fnyuAKnivBGA3nOYNxg6Moleq2NzUx1u76kkql7Dwi/ufKHLV60UmI/CLr+W1lzoG4383hdj0J5grmydChuZ3fyhxBCGBeIFQoA8qAMtCgFCgD9caAHAQRusCJE3Z+wSE4ePAAu9ursbGBcIFmjKk3mqq+vxg3oLm5kQYNau65kB7Ue5KN8XYhcwEdh4wQ6QgRdwE9psTQoQNs2aijb64gh6KaGMBYYq5gDHExBmfPiBFDaTA7fDHWPty5IDL6Czs3RBp0AO7uwwk4iJ09TU2Ndl1BnbBPAFpEiRjw58rgwQNpxIghNJAdvhhnuXiXsUfoA02FLY43QcgSX+hDRn6sJ8OGDbBlNjU16FwBYVUKY4wdvyb+zg9kp+AwvsEIBwCr7c5kjDnmB0IB4gDxP4RhENuBAxvZaTzA7nxq6pkrxuj5ClNXdX/GmLS5MpwdhMPZCYTxx7qAMYeMEIAMEP9DKOCodQ66NpB5lWHncTMf1/T8FhxVM3DuAOBYMYjPb7GmDOf5gnEOgz830HfoEAJ8+EGgUAaUgTpnoKHO+6/drxMG3AMguuzGIQN8TmZPsHGghQy7yoO2KF8GcBI1aNAAvogf2nvSjBMojD1CQGSEAOqSUNIRR1lwIONCTOcKWKo9YIxxJx5OQoy9D8wDAHq399AhDj1kALtKUQ7KRJqidhjA9x8O5WHDBltHHsYdkAt5yJgDAGS353IxBj3SgcF251czGWNcU5VrhAFjjHXiwZnMonUOylzB+GMuAJABdFtCkSUdxyA4BYzRuQJuag3GGF5TmmmxxYbarmHcMVcwHyADIiOEEUIAMgAZ4KLYKRg4BCEjTVE7DBhj+CZ19vNbzAVBeu9T8Bunq2osNnjwEJo+fVqN9Uq7Uz8M5N5TzHfM+1xyNuRirLb5MbDqKuPSMmaLu8a+rZtWbLmcdRerbzggStmQ5cQK8uDBzYQLPEnXsDYZkB1hqVR370VZiq/QAXc+IO4jSO/mO+46V2pzdqT3yhjDYz3Q7h7GBRnGX4C5AVlCkREXQAfn8cCBTezoSS9bY7XFAJy+cCTjsc5McwVzA/MCoQvompsbrNOotpjR3oQx0NjYSIssMoSTUmm72DEnMBcAkdnI2kg8xccu3GzAsQxpitpmoKmpkbAbDOOOeRG2vqR6zmHcELZAiucLzm+bmvSSrypmSgGNxJqAJ1kw5pgnQKpnbgRzIWVvjKMK0UOuB6y59jr02ssv0T133qZQDupiDmC+Y97n8v3Wo0QubCVg6zvbEH//g8kJlKxFRDGAg5+bhriP5uZGe/Hv2qlcuwzg8T+MuZwoIRT4c8OPw8mjJ9i1Ozf8njU2NhAcPrid7s4RyJgbsEcYBuTBBTycRrBT1DYDTXwBj52DKb4Ql/mR4osykdF7kaEXQMc+aOsUNMbATFEHDAwc2ExDhgy0Tj/MAQHmBfE/xCH7IdYTrCtson91wsDAgQPs7kHMBQDzAnBlxMOAcx2gTqiq+24OGjTQXs9gbriQuQGCICNMRyo9WmOxpZdZlrbbcWfadY+9FcpBXcwBzHfM+1y+yuoYzIWtItvCSejCry4szdVBljyQoxBlI/p6Cd0DI97TUy/91n6S3Rk6YEAzU5Gyuwbl5AlzwgUb2D+kQ8A1Oy7mICvqhwGMOS6sMA9cyFwBE5AlhAzgAr65uRFqRZ0wgAt4OAhT7BzEbg2ZLyl2EAKgwQ1FhgO6SXf0gJ66AuZLA5+JyzyREPNCAEJcuYkd0Jgv0Cvqg4EG+2NEzXbnucwRhDIvJBQ2kCbywIFNImpYBwxgbRjINx1wYxLzQCBzBKFLgx9301RWBpSB+mKAT0fqq8Pl6q046aJ2ByIdbUM6ABk6V4YOcQAy0hEiDkB2AR0AHUIAMpAtL2xqDXLwQwigfwhxEMVJF+KFQXNXEwMDBuBkGXdIU2k7NjAnBO4JFeQmvnCHc7Ca+qltTYYB7DLt7u6yj+FgLrhw54vICAcMaEymci2lahjA+jB48AC7pmAOAJgrbujKktbcrKdjVTPICTYU5x9N7OhLsSM5xc5jmQ8IUY2rg4yL/SY+DiFNUV8MNDU12R8nSfFcwfwQpHjeCEQHZiA3NRmbh/Rf4gzM72ijt2dOpTs/foMue/MpuvTN/xUVV73zHD355Yf05YK51MVzIFOHmptxfguL4PwW8wPzAaEPWGFdSQ+DmH4qA8pAHAZqx0bPREswlq5Dzq0Ozjk/DTrA1yNfXF1UfpThA7ZA3LL9/NUWxwFR2gwZaLTX7kbUGtYJA018MYauRp0sYW4gXYA4LuIkrmF9MYA78JgDKT4hTzkXYiILGxJHqPNFWKmvcMCA5h7HYHdP2HdxhnkhbIiMUOeKsFJfIW5KNjQ09MyTbnvjAfMBxyVA2IBO5IYGPV8RLuopxBphjAmdK5gfgPABGdC5IowkFHIxH8+dQetefz4t9vcf0Xo3nE/7/udK+u4Tt9CpT9xaVBz36A207R0X0Yr/+gUNvvRM+strj1Nndze3qP9fcH6bftzBfHDRP5dqlAFloN4ZUMdgCWdAmPPNrR7pAldfiOw6/VwZZUpdCBGvJ7gHR2OMfTyjnvqvfSW+i95gL8Jw8ZWKcPak2AGEdACynmTX78xp5DsImAdAiudLEKbsHEr1zBOEAqTjgr9+GavfnmPcMf6AzAdhA3FXjziga4swVBlhqVphjLHnH5gTAOYCgPoRQgeIjFDnCtipPxhjuNN9xxzMBYCVvcchxGW+QDbG8PwyMFEUyEA3H+fPf/lhWvXa39A7s6YWWFph2XkW0JlP3UErXX02fTRner/CcAzCLsBgLnT3OJM5F/dBjDE/AIlXe6g/KqI/qqJzoPA5oI7BMq2EvpMOzYBOgLgPPw0OPdEhRNzPkymOPALfDnpfV41xOehJiD5ABkRGqKhPBjAPghMnnDAFd14lDkaQDohsjJ5gg4saQk5dwVyIAgpy0xCv9wv46dOn0xdffNGLL7/8kmbPnm0vYsFPLaNvLvRdlIWtLbADD8bo2gIe6hGYA4DMDwmhA8AJQgCyMTpXwMOCBQsIAF+I1wdS1smDPqf4BlWKHT2BnLLrKuIC8GGMzhXw0NHRQf7xaOHChUiKjcMfuoZ+9uy9se1LYfhVy1xa7d/n0Puzv+lXHU8NO1cwH+AkhAFkAeIA4girHfqjIvqjKjoHCp8D6hgs0UroOu0gA27ViLtAGuIIAcgCxAWiQ+jq4sjIIxB7CaEXuTbC/r3AwRDon1Jbmvb2dnrrrbfohRdeIFyYZ+rdnDlz6I033qBXX32VZs6caU80M9lXexrGvw986oQzqZ5OQd8jWh6CON5JKFoN640BXIAJ0PdgTkDqP3dgF6TU3yfWkX//+9901VVX0XXXXdcL6K6++mp64okn7HeqlpnB3BCgn5ARAiIjBOp5roAPBfVewGM+CIQXiSMk0mMQvi9vvvkmYT157bXXqLOzU6iq+RCnKJgHLsI6jXTwhDAsvd50H374Id111129xyIcl3Cu29bWFouKGz54mW6c/Eos23IYbXHrX6itK/17gLHvA68cmDzcONGx2PvXk9QbV0EZqB0GtCe5MKCOwVzYUtuqZwAHxKrvRA4dwF3S66+/np566imaPHkyTZkyJWNu3FH94IMP6KWXXrInUZ988klNX8DLfECY6rn7nuIzJBcZCdPEumIA8wIdRgiEydDVM7AjEBfsw4YNoxNPPJG+853v9Jn38nEAABAASURBVOKkk06iLbbYwq5DWGtqmSfMjyig30hDWE9obW2l119/nW677TbCcSkM9913n93ZU0+8yFxACKDvCF1AB/DhCUHdAjcs4eB57LHHaJ111qH11luPBgwYUDd8uHMCMjqO0AV0dYkMnV5llVXokEMOob333psWXXRRwlqEm+YZsvQmzWxroSMevrY3XokC2vjTZ+9JaxrmBBQIU875LXRAqt4XE5CgUAaUgTQG1DGYRodGapkBOQj6YS33GY69GTNm0KGHHkr77rsvTZgwIWN3V1ppJdp9993p4IMPphEjRtgL+Fwft8hYQYUlYi4Igqb1PY6DuKT1hdDWLt5//3266aab6JprriHs7MqEm2++2V7kxz25rgXWZB4EfembK6KXEOmQEdYT4BTE3FlyySVp1113JTgH8Uua2K2BuTV48GB7UWaMoVqfN7JbJ5gH4XNF5kZgI7HaDd9991168cUXCe/rHD16NIXh66+/tjelMrFQi2mYAwBR/7mC/iINQDri9QbsCsSTDHAm4/HhvfbaiyZNmkRDhw6tKyowBwB0GqELX4e4ImAAa860adPoySefJJznLr300vbdi+AvsIj+vOKtZwjvF4y2qIyUv7z2OLU7uwbRN0HQQt1tHPCgn8qAMhDFgDoGo5hRfU0zgIMlOogQgFyLgFOvubmZBg0aZC/EgxcSE2EnIe6Yos+ujIv1rq4ua4+LeMRxQg67WoU7/u4NVNFLWOsXZLITA3MFF+eYNyuuuCIBK6ywgg0h4247HEB4BAc7S9977z27q7SPp8RmSkUWhH4CbuMQB6BDCNT6fEFfBejvrFmz7GNacPbgoh0XYtDPnTuXbr31Vnr88cfps88+sxdjkq9eQ/CCviME6mWuzJs3jzA/sGt06623pq09bLPNNlb3+eefg566AeYA4HdYdAgBpEsIuV7wzTff0J133knYJYgdglhfcAy68MIL6Ve/+pXF+eefT3D81As/ff1M2WmAOIBIX4j3Jgfp0NcDcM776quv2lfn4FwWfQYfeFrmwQcfJNy0mjhxIi2yyCL2WGSMgUlG/Ovd5zOmRyV2nHwBAWHp0Avc9Cida5NJntHW0puMfgOiwPkt4kCfrr7mh/RbQ2VAGQhnQB2D4byotqQMaGXFYmD55ZenDTbYgHCyhMe38DgxLs5w1/S5556zDkLs4HjooYcIJ1F4F+Gjjz5K2GUIZ9C4ceMIDsJita8SysVJkkAu0BF324Y4TqpcXa3JGHM4A5dddlnCbiecPG+55ZZ2lykew9lwww1p8803p4022ogWW2wxuxtsyJAhBMcPnIrID55qjRe3P+hfGFwbyLBBWA9AX3FBjh2kSyyxhN1xDKcg+m6MoYEDB9IyyyxDw4cPt/MG+noBuBFInxF3ZTcu+loN0VdjjF1fvvrqK/t6CxyTBLhZhZtXsKtVDqL6hT77gC10CAPUz0U8+o3zFtx8wo0F7BL89re/TTgOYY68/fbbtPLKK9NBBx1ERx55JC211FL0zjvvBDTV+Ce46UNfZ6GTmCuLrpZD9LelpcXuSMb57LPPPmt3B0L3ySef0H//+1/rFNx0002tUxDntwB2tGfiBeVOnjMtk0loGhx8oQkZlMjTfMnpBECGKULEIcfBl/PnpJmh/QI5v4UBdAgByLV+fot+KiqRAW1TpTHQUGkN0vYoA8pAcgzAgbPZZpvZArH7D7u8cBKAEDsB4QCSEI5BxGEHeY011qCxY8cSnEW2gBr8ABdut+r55MgYY3eV4ochNt54Y/u4zdSpUwk/IIHHt/BYMV74DufP+uuvb3/IRnb24MIeF2qYOy6fKtc2A/j+YDcP3vmFHRh4fBiOQLfXeJz4uOOOo6OOOspekGGNQT5jsu/UcMupLjl4HNRtM/oMiM6VRVcPIfotN6cwb1zg/bZIrwcetI/hDGD88RQDfs0c75t85plnaM0117ROQDh8/vrXvxKAx9Kx5uDmJxw8uEmFc5nwUmtHC3783rg6V/btyhovcuVwHMOJjHmx8847E25qwlGMG+K42T1y5EjaZJNN7A1NnN/iMfTlllvOvtYgU9M6U92U7TFiOO/cMhDP5MzLlu6Wlav8xQLXMVg/NxJy5UntlQFlIJwBdQyG86LaGmIg04lSprQaokC7kgMD7pzok3GCBeRQUJWZoq/YHYofiMBJNZqPXaXYiXHqqacSnIXPP/88wbGDl74fcMABtPrqq/c+RoxfosXJOfLVC8CZ21c/7qbVmoy+4lfOcfGOx8t32WUX+wqCTP3EBT92l2LHT729Gyyal9paV6L7GaQYY6yDeM8996STTz45DWuttZZ9vC+wrM9PfK/cnT1gIdCxtsbvXKGfOIbAwYNdgtiFvtVWW9Haa69NuAGBm1Jw+uy22252FzLWk/nz59td65BxYwpOH3BWP6iv9cMfV8wZ3GjAky9wCuKpBpyfYC3B7kDMj8UXX5wgjxo1il555RX69NNP7RMyfllJxTM5BTPVgXxwGgIiI8yUJ9c08JVrHrVXBpSB+mFAHYP1M9baU2VAGVAGIhkwJnjED4/e4OIKJ5DAoEGD7C/44ZcfjQl2FXZ1dVmd7NCAnSCyAk2oKQZw0Y7Hs+Dg22GHHeyjwsZE7wLERTt2lr7++uv2fZXY7VNThGhnYjOAuYDdx3ilhQs4f2IXooY1xwCeZHjjjTfsY584nuCVBIjff//9hEfPcVMB8wbOHTxmjB81euCBB+iee+4hvHMQjiG81qDmiNEORTIAxx9uYOLHrfB0jNysxCPCcA7iUfPtt9+e4BxEIXAK4oaWnLtAlwlNpoEaIo5rcOAByI8QgJwJsMnk7EMaIHYIgUxlumnLDxvhRlV2GMA8aWsjKjZWXWVc0esopA+V3r5C+qZ5481vfBecr0aaqI7BNDoqPJJqJ2qfStTyNtHc54jmPEE0+yGimfcSvXMI0Vv7Er13NNGHpxN9+huiabcSLfyAO1XIHUXOrn/KgDJQ8wzgQgwny3g3Dx7Bwc5APE6OC7L//e9/hPdP4tf88Kgo3tkDB8/06dPrfodPzU+MiA5ijuDia+utt6YRI0ZknAfYzQOn4NNPP0149A/vPTUm2okYUaWqq5wBOHowZzAf4ATCeuMCu8WwDqGbSAdgi7ii9hnADSncmMIvxmLX+vjx4+2udByHsGN9woQJBBnOH+wAw/tuJY7HROFwhvOw9pnSHoIBzBf8qMhHH31EcAquttpqBAex3GDAWoPd7HjMHPb5wBhD64xaJjQrHHgAEhECkLMBjj5A7FwZOsRRloQiIy0blhm6aDYTTa9jBtZZexy98ebkmAyoWT0yoI7BSh717oXs2HuPrPPvm+uIpl5FNOMuojn/I1rwGlHLu0QLP2b38BeBbjo7Aqf+k+jzPxN98nOit9lR+PyqRE8OIXplE6KPfkA04x6irnmV3OuStA0XH0BJKtNKKp4BzAWB39hA72trL47HO+EMxA8AYAcGnH6rrroqwfGDH47A4zn4NVFceD311FP2HYOwN6Z+HDyYC9lGPrCp/Zsx2LGDiy44ijNxAscOdvbgXWF4FxjmUCEXapnqqsS0YD6EPwYqaZXY7qTahPHHawbwq9WYK3jnJByEcOjAmYNHRbfddlv7qB/mhzHGvp7g5ZdfJjxSCgd0Um2plnLwxHD/uSFrioTV0pvc2mmMsbu7cPMgV2B3O45JudVYfdbu3MBc8XuAdMDXR8arNMEYY19LgDUEuwNx7oIdpq+++mpvj+AsxhrUq8hDOHZNvn7KI19YFjj5BJKOuMiFhqMGDe0twp0bmA9uvNdIhZpmAI5AFzXdWe1cIgyoYzARGhMspGsBUctbRDP/Q/T1NUSzHyfr/Ouan38l3a1Ec58l+uz3RG/uRvS/EUQvTyL64kJSJ2H+tFZDTuzGwB1UtNUYQ3D+EP9DaEzg0DEmPMTuDVz81/KJdnCyVNsXWjzcsf7g/MNjodjRhceGcVGOx3Mwh/BuJ8wZOHiw8wtzAzr8uA3y4c490nGHPlZlVWwkcwZhpm5kS8+UtxrS8EvDeGwPcwI7u8LajHmBdOwUXHHFFQlOQbzHMsy21nQYfwD9khByGLKlh+XJR1eOPNjR88ILLxDw2WefEX5UAk5izAm8FwzAjxwhlJ0+xhj65JNPCBf5mR55KUd/ilEnxt8Fu5Ejq9GL+0hq6iQhOF+R+ZJ5ruBHkGqXFpxz4HwFOwXRS3ACJyDOWRDH8QfrCNYgpEGXDw5bbQINaGiMzOo79rDTD5AMkAGJZwphJ+UhRByAnCkf0s7bdHdqaki/rEe/AaRnmitBun4mwUAl7chDW3wk0Ucto3YZSF9Barefld+z1o/ZCfgY0bSbiOY8RdT2WRHb3E0073miyacSPb0k0buHc/ylItanRZeLAVxo4THQxsZGwm4M7PCB82bJJZckvIgZevxaG+KQkT569Gj7IwLvvfce4aIed1zL1X6tNy8G8sqEd/BsuOGG9MEHH9gdG3iH3PPPP08+Pv74Y4IDEe/2gXMIzkE4n7ETCDs28qpcM1UdA+PGjbPvCsTuDOzq8p2DuKGAuQQn0JgxY+rKKVh1g1mkBmMO4H1e2C2IXYN4LQEu3BGHHhesmDvGGPtrobCHDs3Bjxvh0VHIANIQKpQBZUAZAANYK3AegvMPxAFjDAILnLviHBaOwULWj6HNA+jhPU+xZcb5gBMvDH5esXH10PlxX+emi7zi8JF0+npbS1RDZUAZUAbyYkAdg3nRlmCmhe8TzbiDaNZDRJBTHTkU7pqys8+NxpWxmxA7E1/eiOidg4laP42bU+2qgAE89on3r+ARLvxaGxw52LGDx0LXXHNNgpMQd1vhEMLdV1zAr7/++vbxjK+//pqwk0PuvlZBd7WJBTCA8ceFOH71Me4jXNg1iF2FeIQHd+4HDBhQQAs0azUxACcw3vu1yiqr2F96fPvttwkXYugDLthcpyDe/4Q1CGmK+mEAF+M4xsAZiBsNeEcpflEWj/6BBfyaKGxwowG/PIubDFhLkDZ37lzCjlT5kRrYQa+obQaM6XPs5NNTYwrLn0+dmqc8DGBHIJ5gwLEHLTAmGHtjghA6HIsQFrp+bDJ6LF2w+V4oquLQ3NBILx1wVuSPpFRcg7VBCTCgRSgDxWFAHYPF4TV7qdghOONeotmPEbV/k90+q0UCQ/nN9UR4J+HHPyWCwzBrnWpQ6QzgRwFwYoRf68NuDTgKjTHWIdjc3Gyb39jYSOLQwYU97LBbEBdmuGDDhR3pv7pgwBhjncK4Cw+HciZgjrz22muE3T94Xxh2pBrTd0JeF4TVeSfhHJw0aZL9QQD8GA0AZw4u1LBTcOzYsfbdceoUrN+Jgot3wBhjX2UBGcccABfrAF5ZgUeGn3jiCcKaQvwPv1aMR4/xQxMc1b86YAA3p3BeAuewvwM5W/dxzIIDGucs2WyrKl0bG8kA1g68Cxk3HWCEc12BxN21DkhOAAAQAElEQVQQciH4zrpb0pP7nEbDmgcWUkyiefcYuw7NPO48WnTAoETL1cKUAWWgPhlIwJtUn8Tl3etUFxF+PAQ7BNu/yLuY/hnz3DHoF5RqJ5ryW6KX1iea/5qfqvEqYwCPCK+77rr2F2XxviY8vpWpC3DywIn45ptvEnZv4MJeL+ozMVZ7aXAE431wyy23HGUCHIG4aMduMOw6xQVd7bGhPcrGAG4qYMcxdiHj/XF4dxx2keKHa/DLobp+ZGMwSK/FT2MMwQGI95DiJhVuNDz++OOEHy/CTnS8zgI/RAMbzBM4mrELGe+ihINn/PjxhDWG+J8xetOBaajpP6wlGH+8w/axxx4jOIrjAvZ4nQXOeWqaJO1cRgaM6VsnjAlkYwwZYzLmi5u48VJj6Mujfk0nr7NF3CxFsVtq8HB6dK/v0i3fOpoGNTYVpQ4tVBlQBuqPAXUMlnLMO6aT/VGRlrdLWWt+dbW8R/TyRKLP/8j5g5cds6B/VcYATrRxkYVH/vCo1ujRozP2AO8YhJNn4sSJBIfPUkstldgJVcaK6yexKnq69NJLU7bHiXHRLnMKzkTSf3XLAJzCeAXBRhttRMsuuyxhbmAnIdafuiVFO26dgjiGjBgxguCwwc0E0IL4yiuvbHcQwoGMm1B41cW2225LLuBwhsMQeeA8RKioXQYwxlg/8AuzeHoB746LC7Cy5ZZb2vffQlbUPgPYYYpXmIwZM8Z2FschxHFjEwqcl0DGnMLcgg7rDs5vkIZ4Phjc1Ex/2WJvajvpTzTruPNoyhFn0/uH/qzomHzYz+nrY86hBSf+gT4/6le0+dIr5dN8zaMMKAPKQCQD6hiMpKbQBC9/60fsFLyPqP1LL6GCo9g9+OGZRG/tS5T3uw8ruH910jScAGHnF97vhLvxmbqNnR04kcIFHHZsGJPMXdZMdWqaMqAMVD8DuEjDBRicg7hQkwux6u+Z9qAQBnAswbtL4eSD82/rrbemrRnQ4eYD5gt2ChZSh+atHQaw6w83GTBHcgHeWym7S2uHDe1JJgZwbjt27FjCzQXY4UYUzl/x3lvE4SjEj2TheGRMcC4rrz1J4vjUwGXiseKlhy5CYxcZVXTgB0ZGDhyS8ReS0W9FuRnQ+pWB6mVAHYOlGDs4BWc9TEV5b1/DMKLmpYiGjedwieL0ZvptRK/vSNQ1rzjla6nKgDKgDCgDyoAyUHMM4OIdN5nwIyJhgFPQmOCiveY6rx3KiwE4dHCTMmy+ROlgb0yJ51FevdNMSTIAZ6DsKjbG2PdlSxz1QIYNZADrDeaXMTpXwIdCGVAGlAGXgQY3onIRGBCnYKFFNwwkGrIG0SJbEI3chWjxfYmWOpxxMMt7EK19F9Gm3xBt2UY08X2iddkRudqVRCv8lPOtXmjtRPiRlFe57g6uo/DStARlQBlQBpQBZaAqGNBGKgPKgDKgDCgDyoAyoAwoA7XMgDoGizm6814kwk7BfOuAM3DwOKLFdmQH4BFEi7Jjbig7BwcuR9Q8kqhhUP+SzQCiwasQLbYd0eijiMb+hmjCO0QbvRk4CQev3D9PXA1+jOTVbYi65sfNoXbKQDUxoG1VBpQBZUAZUAaUAWVAGVAGlIE6ZWCdtfnau8h9d+tw5SJXq8UrAxkZaMiYWrOJJegYnILzX86vooHLEI3YlmiJg4Nw0Jj8ynFzDV0rcBJOnEy0wfNES5/gpsaX8cMpb+/L9t0M/VMGlAFlQBlQBpQBZUAZUAaUAWVAGVAGKpmBeG17402+Vo5n2s/Kd/IhDvQzDFHEtQvJqiplIBEG1DGYCI1eIQveIMrHKWiaiYZPJBq5KxF2CjZw3Cs6kejwCUSrXka04UtEwzbIvciZDxB9eEbu+TSHMqAMKAPKgDKgDCgDyoAyUEwGtGxlQBlQBkrMABx7hTgVkRdllLjZWp0y0MuAOgZ7qUhIaP2YaO4zuRc2eCWixXdnR936uefNNwecghu+SLTKRUSNw3Mr5YsLiWY9lFsetVYGlAFlQBlQBhJkQItSBpQBZUAZUAaUAWUgKQZ85xziglzqQB44+5AHMkKFMlDJDKhjMMnR6VpANO+F3EqEQ27RLYlGbE/UNCq3vIlYG6JlTiGa9CHRUofFK3HI6kRrXEcEJ2jHtHh51EoZKIyBmsq96irjCKipTmlnysYA5hJQtgZoxRXDAOYBUDEN0oZUNAOYK0BFN1IbV5EMNF9yOgEV2ThtlDKQEANw6MG5J4gqVuzC0pE3TB+mgy3KCktTnTJQbAYail1B7uVXcQ44BTtnx+9A8+JEI3cmgqMtfq7iWDYvQbT61USrXJq5/CX2JRrzKyLp59yn2D7F0D9lQBlQBpQBZUAZUAaUAWVAGVAGlAFlIBcG1FYZUAbKzYA6BpMagZa3iBa+H7+0AaOJFtuBqGmx+HlKYbnMiez4+2V4TWNYjzZ3zupLb/+GaO5zfXGVcmIAd+qBXDLBHgjLA70P185Pk7hr48tiExa6ttnSYRvHBna1Cum/9A9xkf0QaYCvRxx6H9AL/DQ3LjZhoWsnsm8nejf0bSQuNhLPFoq9hL696N3Qt5G42Ei8FkO/j4j7/YTOh2/jx317xHO1QZ4w+OX48VzzuPZuWa5eZDe91mS/j4hH9RFpQFQ69EgHIPuA3odv48Z9Wzeezc5NF9nND1n0USFsfLi2fprEXRvIondD6KsR0gdpO+Ii+yHSAF+POPQ+oA+D2FFYoqcTWzf0TOyuezcdcj42fh7EUZYL6KIQZefqRY4qo5r02CUISJtdWXQSIg2QuB8izYWf7sddW5GLZeOWK3WFhdns3HTI2cqAjaJyGJAdfLnu4oM98kpPIEMncQ2VgUpkoKESG1V1beqaTzQvh18gHrgcOwV3pJzf61cqYlb8BREchFJf41Ci1a8iGrC0aNLDBa8TtX2ertNYRgbyOUnMlgfpYZVG6cNs89VF1eHqXdmtJ0rv2tSCHNVPX484ENXnqLQofVQ5vj4qv6t3ZTe/r0cccG2yydnso9J9PeJAtvqqPT2qj67eld3+RulhE5Xm6l0ZeQS+XvRxw6j8xdbHbV+l2sXlB3ZApn4gHYiyiUqL0keV4+uj8vt6P+6X48ej7KP0fn6JR9lH6SVfJYZRbfb1iANRfYhK8/WIA1Hl+PooW1fvym5+V+/KUTauXuSofJLuhlG2uerdMitZhlMrrH2+HnEgzFZ02dLFTsIoe1fvypIPoat3ZaQJovSSni2Myu/qXdktL0rv2qhcPgbg1ANydezB3kX5eqA1KwPxGFDHYDyeMlsteIuoe2FmG0kdNIZoMXYKNgwSTWWGq1xCtORBRPgF41Uu4/61ZW4nnIOZLTS1BAy8/8FkchFVpWsDOcoOeqT7gN5Br+ja9So9IY6Nl6Wmom7/IefTOeRz4Zfhpons20TFxR5hmA30LsJsCtFlKztbeiF1V2Nelw/IYX2AXhCW7uvEVkI/XeKSjlB0fog0F366H3dtIfvpEpcL70w2SBNIvloOpa8SFrOvUgfCbPXAxkdYnjg2ks+1FV1U6NpCLsQO+QVR5VSLXvohYb7tlvwI8y0jLB/KE2RLh12+NmH5oEOZAsR91PMa1HHyBeTC5yaXeK7lxLHPZuOmQ87WXtj4iMrj2oXZuOmQw2xUVxsMwJnoojZ6pb2oZQZydAzWMhV59q1jJhEeI46TfcBSZJ2CpimOdZltDNGq/yBa8WfsFGzJ3hbsGISDNLulWjADmU42OTn0L1sepIdmTFgZ52Q44Sprujh/3BAHojqdKS0qT1JjFrdu2AFR7fH1SbUP5aJeAHI9otC+F5q/EM7LWXch7a7UvD6fiAOZ2ot0IJNNoWlh3/c4dYbly9aWOOVmK6Ne0n2uEAcK7T/KAAotx80fp7w4Nm6ZkPOZY8hX7/AdXIgDUbzIDrlMNlF5C9UnUWe+7U+i7kL7n1/++s3l7viDky8TE7BFOsIwW+iQBpsoZEuPyqd6ZSAJBtQxWCiLLW8TpTrjlTJ03Xh2lWLVOJho2Hgi00yx/s1/lai7NZapGpWXAZz8uii0NXIC7pcpepQvciYb2NU6pP/V2k9pv4Toh4wt5EIh5SIstKx6yA+egErtK9rmIol2ojyUEzXvRA87QSZ7pNUC3L4Wqz+Vwq30FWG2vsLGBeylH5AFrg1k0ddqiD4Caf2rgIiMDdomQLNEDxmQNAmh822gyxdSLkK/DNFF1Sd62AlQhughVzPgGAOS6APKEWQqT5xqYosQ9qKHHBfI6wL58ikH+RS1xwAceNIryALRhYWwEb0ri05CSZMQelcOi0OnUAZKwYA6BgthuWse0cIP4pUweFWiQWPj2VaS1cDliYauFa9F3QuIWj+OZ6tWRWcAJ6OoJM6JqNjCPhPELk6ZmcqpxzSfM3AJFMqFlOGXL+VmSxc7CWEvEF2pQtTr1uXH3bR6l/3xBldAGC/QCyQ9boh8sPXrgy4fSHlx8optUnXHqbMabXx+wBtQiX2Rdvlt9tuayU7SJI8fF32hYbHKLbRdheb3uUc/gULLrfT80ke//2HtFltJ8+Oir7fQd56Jcy1fHpDfzevH3bRcZJQjyCVfHFuUCzufC+hyRZJl5Vq32ifPABx8hez4Q16UkXzLtERlIB4D6hiMx1O41cKPiFId4WmuFjvuqm23oNv+4RtF//CIawe59VN8KsrMgJzEvv/B5LSW4ITYR5pBnhG3PikfRYnelSUdoauHXOtAnwXSV5cj0cUNJS/KjJsnys4vw49LPuhdQC/tgFwI/HILKase8obx5Y4F0l0e/LibFiZLWbnmQ1nI4wP6uIiqO0rvluvaSBuQLnrItQbpJ0LpWzH6K2WiHgHqEz3kQiFlofywsqAXhKX7OrGVEOlSB2TRuyH0tYywvrqclLPv0g6/jaKXtrnpkKH3baADRC920GUC7AS+XZyyXBu3HNH7ZVZTHA4xgbRbHFwSjxtKOQiz5ZE6YCtAHtFDhh6hwI+7eqQJoHfLQbzYkPrQhmLXpeWXjoFCHHuF5C1dD7WmKmEgr2aqYzAv2noytbJjsEfMGAxbj6h5ZEaTyk5sIBq2ATfRMLL8tU0h6piRxUiTi8mAnHjiZDTJeopVbpJtrKayCh2fOOMRx8blDG0SuHqVK58BjFtYK6EXhKVH6XKdO1Hl5KOPUzdsBFIH4iLXc4jxrsT+y/hkal8cm0rsWzW3KdN4VHO/pO3FmlMoV+DXJfFaDyvRqYU2CZLmPylnXlLlBP3TT2VAGVAGkmGAPT7JFFR3pbR9xg6wadm73TyKqJp3C0oPBy7LzsHxEssc6uPEmfkpYipOUlF81Im+pMNGUVoGkuReyooa5yR6JnW4ZYXp3HSVS8dAPmMRN4/YFTK/pIxcGZF8hdSda53Vbi+c1Uo/khz7ONzEsakIbhNqRC30N24fxC7JOZXQMFRlMeLQqpbGh7U3TFfK/kj9cF6Wsl6tSxlQBpSBbAyoYzAbQ1HpbN5xvgAAEABJREFU7V9GpaTr8V7BqvgV4vRmh8YGLR+q7qds/7yfShXpDOBkFRAtZCAqDj3SAcgAZAAy4MuIC5AuEJ2EopcwTA8d0rOdXMNOAPswSDrCsPRa1qHPLsL6KumSFhb303wbpEOHMGrMkA7ABoDsAjrAz+/aQIaND+gB0UMGouK+3rWVNAmRJhCdG/ppfty1rVQ5brukbxL6+UQvoaS7Y+qnIS52kF2IXsJMabBx0yFD5wI6QHS+jLhAbNB2H26ayAglL0LEaxnoo4uwvkq6pPlx6H2dH4cNIHqEiLuADvB1iGPsEPpw7SG7CLOV9Kg0Vy+2ErppIkuahKL3Q0lH6KdVUxztdxHWdkmXND/u65EuOjeEHhAdZCAq7utdW0lDCL0L6FwgTeKQXfh6iUsYZitpmMM+3DSREWYqB+nVCDi2XIT1QdIlzY/7eqSLTkLoAIlLCJ1AdBKKXkLR+044SZdQ7CQM00OHdL8s6FzATuDqIUOPEIDsAjqFMqAMKAPlZEAdg/myjx2DcfIOXCGOVXXYNC9F1DQqe1vbvyHqnJ3dTi1KzgBOZsMqjdKH2YbpovK7eld2y4jSuza1IEf1M0pfCX322+bHpY1ReknPFkbld/Wu7JYXpXdtalGO6neUXjjIli52mcKoMly9K7tlReldm0LlqDqi9IXWV+78Uf2K0hfS3qgyo/SF1OXnjaojSo/8UWmu3pWRR+DqXVnSEUbpkVapiGpzlD6qH1H2Ufqocnx9VH5X78pu/ii9a5NJjsofpY8qK8o+Sh9VTqXpo5xiUfqo9kfZR+lRTlRalB55AD/dj8MGiNIjLQ6i8kfp45SpNskxMGDAAJo/f25yBWpJykD+DJQtJ74D+C5ENaAhKkH1GRjAO/Q6ZmYw6EkasCRR8+I9kRoJ4u4axLsGa6TLxegGTg7DkKmuMHvoJA/kKIgNwjAb6DNB8sSxEVuEvj10PnybWo6j79I/yIDEJYQuDNnSkUdsECIOQI4D2PoIy+fbIO7bQRcG386Nx7HP1wb53LpqRXb7BRlw+4a4Dzc9TPbt3bhr7+pFdtMhi94NoY+Ca+fLUXmgF1vIAtG5oaTVYoh+Sr8gAxKXELowSDrCsHTokCZA3IekRYViny1d7NzQzePqRXbTw2Sxc0Pfzk0TOR8bP0+lxtFHaRtkQOISQhcGSUeYLT3KBvmQFgWk+/Bt/XTEXRvEo+Da+XJYHt/Gj0seVy86N3TTq1V2HV2QAb8v0IXBtcuW7tqKnC1PtvS45YidG0rZrs6XxaYvvCDNxNX7cpqhRhJnYMUVV6QpUz6kV199TqEc1O0cwHcA34WoL1hDVILqMzAQ9x16A8dkKKRKkwatFK/hrVPi2alVPwbw6AmUOJlEWEqUs+5S9rPe6yrnOJez7nofd7//5RyLctbt86Dx5Bgo57iWs25KjsK6KqmcY1bOuutqkPPoLB6xRTY4zxCWEuWsu5T9rLe6Ro4cSePHj6dJkyYplIO6nQP4DuC7EPX9V8dgFDOZ9F2zMqX2pQ2qQccgdkA2jejrY5TUOT0qRfVZGIBDEMhiVpRk1AsUpXAt1DIAfgEbKdMH6gfKUT3qBcpRdxJ1VloZ4BLIp13IB+STt9A8qBcotBzN38cA+AT6NKWXUD9Q+pqJUC9QjrqrsU5wBZSz7agfKEcbUC9QjrqrvU447IBi9QNlA8UqP1O5qBfIZKNpyoAyoAzUIgPqGMxnVOM8Rty0GFEcB1o+9Zc7T5xdg93tRF3zyt3SQurXvMqAMqAMKAPKgDKgDCgDyoAyoAwoA8qAMlD7DNR1Dxvquvd5db6LqHNO9pzNI7PbVKtF4/B4Lce7GONZqpUyoAwoA8qAMqAMKAPKgDKgDCgDJWBAq1AGlAFlQBlwGVDHoMtGHDnObkGU0zAMn7WJpriOQX2cuDYngPZKGVAGlAFlQBmoEga0mcqAMqAMKAPKgDKgDCgDGRlQx2BGekISuxeGKENUTTXsGGwYGtLhMFVHmFJ1yoAyoAwUhQEtVBlQBpQBZUAZUAaUAWVAGVAGlAFlIDcG1DGYG19EeHdenDxxH7eNU1al2cTdMRiXq9z7pzmUAWVAGVAGlAFlQBlQBpQBZUAZUAaUgYwMzJw5k1555RV67rnnFNXLgY5dgWOH7wC+C1FfFnUMRjETpU+1R6Wk62v5UWLiadMYY9dgXK7SmdOYMqAMKAPKgDKgDCgDyoAyoAzUJQPaaWUgWQY+/fRTWmGFlWn99ScplIO6nQP4DuC7EPXtYg9PVJLqQxmIuwuulh8lBjFxHieOyxXKUygDyoAyoAwoA8pAfTGgvVUGlAFlQBlQBorMQHt7Ow0btkiRa9HilYHKZgDfAXwXolqpjsEoZlSfmYFUnPcHNmYuQ1OVAWWgbhjQjioDyoAyoAwoA8qAMqAMKAPKgDKgDFQeA+oYzHVMGgbEy9E5P55dtVp1zYtqeZ8+Lld9OVRSBpQBZUAZUAaUAWVAGVAGlAFlQBlQBpSB6mBAW1kDDKhjMNdBNDEdg9017BjsbiVKdWZnLi5X2UtSC2VAGVAGlAFlQBlQBpQBZUAZKCsDWrkyoAwoA8pALTKgjsFcRzXuLrg4O+pyrbtS7LtiOj3jclUp/arydgzZ+WwCStkN1AeE1Qk9EJamuvpiAPMAqK9eV19vMUZA9bVcW1wUBiqwUMxPoAKbpk0qMgMYd0GRqwotvpx1hzZIlTkz4I6hK+dckGZQBpQBZaAGGVDHYK6D2jA4Xo5afpQ4rtOzcVg8rtQqjQH/ZMWPpxlniOSTT/IgzFC0JlUAAxgjF4U0KZ+85aw7n/ZqnoABd9xEDlIq67OS21ZZTBW/NWFjEaaLakk2W0lHGFWG6svDAMbERb6tkDIy5RcbNxR76CC33P8LAiD7gI0LP13j1cmAO6YiF6MnxSy7GO3VMpUBZUAZSJoBdQzmymjzqHg5KvNR4nhtz2YVd8dg08hsJWl6ggzgZBnIt0icFCEvygAkDp2ishiQscE4CURXipZKXeWouxT9q4c6ZOzQV388oVMoAz4DMk98fSFxKVPmo8QLKVPzJsOAjIWMDULRJVNDXylSLuoQIFX0kDNB7CQvQtFlyqdp1cMAxhRAi5MYW5QFoDyFMlDjDGj3lIFYDKhjMBZNrhFTFsfh1THTzVRbcvvUeP1pVsdgPKLiW+FkyIfkFj3ikBECvow4gLRMcE+YYO8iKl8cm6i8qi+MARkvdwwgS6mQXYgeYZg+TAfbMGSr28/jlg3ZTUdc4OpVLj4DPu8SRyi1QxaE6ZDm68PisPPh2kXJkkfSNawMBmRcJJRWIR4mi84PdS3xGamseJzxwZgL0HrICAFXRjwO3DyunC2vtBV2yOcCOoGrhyx6hIgLEHcheoSuvrxy/dQO3l1Iz10dZFfvykgDoJPQlxFXKAPKgDJQLwywl6teuppgP+PsGuycRdQ5O8FKK6SoVBdR6yfZG4PHiPXHR7LzlKcFTngBZHdPaBAHJM2VxQ5pANLCADtA0kRGHgB60UEWiA42gOg1LA8DGAMAtYeNjegkhC0QZQ+9D+QFRI/8AujcNMQB0YXZhaUhj6L0DISNRa66OK0OmwfQSV6Rw+oWm7oMy9BpjIWMg1u96JAOIM3VIQ5IGmQfsAdED1sBdG4a4oDowuzC0pBHUTgDYdyKTkJ3TCBLra4sumyhm8eVs+WT9LA2iU5ClAsgj+gkhB5AmiBTmthoWBoGMDYAagsbF1cHG0DsIQNu3JWRplAGlAFloF4YUMdgPiPdvGS8XHEcaPFKqhyr1o+4LSlGlr8BS2Qx0ORyMSAnSX79/slQlJ2fT+PFZSBb6RgnQTbbTOkow08P08Em01xBHgB2mQAbIMwmSh9mq7riMlBpY1Fp7Sku+9VVOsYGyKXVupbkwlb12OY6D5LsGeoWJFluWFmoJ0yvuuQZANcASvbXDegUyoAyoAwoA4UxoI7BfPgbtEK8XG0xdtb1lVQdUtun8do5MCZH8UpTqwQYcE+k5OTKLxY2gK/XeOUyUOh4ufllXoTpfAZgA7j6sPxuuisjrwukIY4QkLIgK0rPQKWNRaW1p/QjUhk1YhyivptIcxG3xZLHtZc6kObqw2TYuIAN4ggBKQuyorgMVALvbhuK1Vu3Dp1fxWI5vVxwLkhP0ZgyUNUMaOOVgUgGLrnkrwREGiScoI7BfAhtHE7UHGNHXPs3RB3T86mhMvN0txG1fhavbeoYjMdTia1wUhVVpZ7cRjFT+/qweRGmEyaKOVcy1Sv1a1gaBiptLCqtPaUZhdquRdeS6hrfOONVL9/T3PtZXWOtrVUGlAFlQBkoHwNwCJ588qkEQC5FSxpKUUlN1jFw2XjdapsSz64arNCXVEf2lg5cnqhhcHY7tQhlQE42cQIOwEh0kONC8kgZCAHklzTIAuiQDkCHuBtCD7g6yAKxhw0geg2TZyBXrsPsc9W5vUBejDEAPeJuKHrofIgtbFzATuKQxQ6yInkGsnEdli5jEpYWpguzj9sTNy/yhJUPfUWixhslYyPdlLiMkYRh6aKTEHlde8SRJiHSEA+DawM7AWxdWeygV8RnQHgTLhFCB6AUxAHImXR+OuI+/Px+ub69H/fzu+lhaaKTEPUByCc6CaEHkCZAHEBc7CArysuAjAXGBkBrRAc5E8RO8mWy1TRlQBlQBorJAByBcAhKHZChk3ixQnUM5svsgKXj5cR7BrtjONPilVZeq5b349Uf91HreKXVpRVOUFwICaILi/tpsHF1IiNEWhiQJnDTRSehpEXFRY9QbGsxLGefwK0PtEd0kF2IXkJJkzjCTDpJkxD2AtEhFJ2Erg4yIGlu6OsRVyTPgMu5yFKLGxcZoaQjRFyAOCBxCaETiM4NkSZxyIAf93WSjhBpitIxAM4Bt0bEAdFB9iFpCCUNsg9JQ+imIe4CaRKHDEjcDX094or8GHB5hSylQHYRphedhGIvcT+UdDcUG9FJPCwUGzcUO1cHWfQIEXcBncDVi4w0kREirigeA+AY8GuADojSIw1w0xEHoEMIQBYgDkhcw/pmYJ21x5GLYrOBuopdh5YfzUCl8A8HIByBfkuhQ5qvTzKujsF4bPa3wq64OI8T41HiBa/2z19tmpa3idq/yN5q00w0cEx2O7VQBpQBZUAZUAaUAWVAGVAGlAFlQBlQBiqIATiJ3nhzMr3x5mSLCmqaNqVIDGCsMe5hxUMPhKUlqYPjDw7AJMvMpSx1DObClm87aCVfEx6fz47B9q/D06pB29VCtOD1eC0dNJaocWg8W7VSBpQBZUAZUAaUAWVAGVAGysqAVq4MKAPKQMAAHEBwEgWx4NOPw8ZFYBV8Qh9IwacbFxkhEFiQ3ZkIGTpAZAmhAxB3EaZz01XOjQGMs88p4tADuZWWmzWcgplyIL3YTkN1DGYagWxpg9kxiB1y2ewoxY41dg5mtatQAzgFO+fGa9ygFePZqZUyoAwoA8qAMoTUJpMAABAASURBVFBqBrQ+ZUAZUAaUAWVAGVAG8mQAjiJkhaMIgCw6yNkAW+QDIMMesoQiI450xAWIQw9Ahh6yIjkGwCm4RYkIEYdcTIjTD44/yH5d0CHN1ycdV8dgIYzi14kHrxKvhNZPiVreiWdbSVbtU9mpGXO34ICliLBjsJLar22pWwa048qAMqAMKAPKgDKgDCgDyoAyoAwkyYDrLHLlOHXkYp+LbZy61SYeA+C9VE5Bv0VwAMIRKHrI0Em8mGEtOAaLyU/2soesSWSaKNa/+a8Qdc6KZVoxRvNfi9+UoevEt1VLZUAZUAaUAWVAGVAGlAFlQBlQBpQBZSA3BtRaGSgqA3AOFrUCp3A4/uAAFJXEoYMs+mKH6hgslOHmkURD1opXStd8otmPVI9zcNbDRG2fxusb3rcIxLNWK2VAGVAGlAFlQBlQBpQBZSALA5qsDCgDyoAyAAbgrMJONgAydIraYAAOQDgC3d5A58aLLatjMAmGh7JjsGFwvJI6ZlaHcxBOwdaP4vUJVrpbECwolAFlQBlQBvJlQPMpA8qAMqAMKAPKgDJQRgbgcIPjzW1Cpriflimfm6ayMuAzAEcgnIMA0hAKEC821DGYBMONw4iGbxC/pEp3DubqFBw+gQjvF4zPgFrWKQPnvfwQrX/D72izWy+gF7+ZUqcsaLcLYeBf7z5PG930B5pw0x/plsmvFlKU5q1CBtoefoJmHngizdz/eFp4x3+qsAfa5HIy8Mjn79HGt/yJNrjxd3Th64+XsyladxUzMPesX9HMvY6iOaf9rIp7oU3Ph4HvPH4zrXv9ebTDnRfnk13zVAkD4hyE0w9AXJouMvQA9KITGXrA1SMtG5AHyGan6bXLAJyDYShFj4vtGCxFHyqjDjxOPHjV+G2pVOdgrk5B/NjIsPHx+62WdcvAF/Nn08+fvY/emvkVPf/1FNrt3r/XLRfa8fwZOPGxG+m16V/Qq9M/pyMf+Xf+BWnOqmRg7k/Ppc53P6DO9z+keb++oCr7oI0uHwP7338VvfTNZ/TGjK/ojP/dSZ3d3eVrjNZclQzMO/8ian3ocer8eAq1Pf4Mzf3hr6uyH9ro3Bm45r3n6fK3nqZ3Zn1Nj30xmSbd/KfcC6mPHDXRSzj1BH6HRC9hVDr0sEEIuLIfR5rAT0PcBezcuMrKQBIMqGMwCRalDOycaxohsewhnIMz/0O04M3stsW2aPuMaMZdRLk8Ptw4lAh9LnbbtPyyMXDoOTfTbj+5NpH6X572eVo5c9oWpsX9yD3PvEdbnXYFvfPpND9J43XKAJzL7oV8W1cntXZ2ZmTjtiffJiCjUY0nbnjCJXTnU+9Ufy95rFNt7X396Oqi7q++7ourpAxkYWB+R1uvRYpS9NK06J3rcgyaM7+1N48KPgP1F++a8kVap7s+/yotHhb5290vhKlVV2UMvDUz/Xjz5YI5VdYDba4yoAwoA9EMqGMwmpvcU/JxlOEHSeY+zU65e4jaok9Qc29MzBxdC4jmPkUEB2X71JiZeswW2ZgoF0doTzYNiH5w2QN0zrWPVTQVN/z3DetQeeTlD+knVzxUcFt3G7s2Gf4vBS1iot/L2dnVTX+46X/09ewFtOwSi0gWDeucgSGpgdTY3dDLQnN3Ew1qaqKof1O+nk0n//muiv+uRbU/Cf2oPX5rnevfu+g+euWD7BewkXVWQgKP9bzGAb0taTGN9NhUPob1alRQBjIzMIT65k8DNdCkpcaEZljY1kHnXf8EDWhupEWHDQq1UWV9MvDF0sumdfzTUUulxf0IzqW+d/F9dX0c8jmp5Phn38yhnX/wL3vc9Nu53XLpT4atNWq0b6JxZaBoDOARY0B3CxaN4rovuO8Kq+6pSIgAPFq7yCa5F9b+JTvn7iea8yRRZ4nuQLW8ww7Ju4gWvJV7exfdgmjQyrnn0xx2585FdzzLJ4mPMyrPOYgh6ujspgtvf4Y2Wm1ZOnyn8fTnW56mfz/8GpLyBnZtNT45lLZcbBVaYf4SNPDRRemjL2eGlvdHdgo+/87n9JNDtqRFhgwMtUlCaUwSpWgZpWLgh397kBoeGUYTB4+ljQbyBf0DQ+n3N/CaGdGA0y66l+YuaKPzj98pwiJ3tTGGjDG5ZyxDjjEH/YHg4Lj2p/vR17Pm0/cuvrcMrSD63xuf0n6/vIF2/+m1hF3IcNb+4PIH6FdXP0pvfvx17Db9kPNsMmojemft9WnhNlvSXstvSkeceys981YZbqrFbnV2wyqZTtk7UuEW2DXbdudgmjBwLK3dsBw1PjaM4LQJa/Z51z9JL7//JZ11AJ/rhBkkqjO9a4oxhksGONC/imNg2pwFtNWLc+lXw1eilk03pltW3YCOaBlFM+ctDG0rnng49cJ7aPy4pemE3SaG2uSmDOaGMUGYLW9Ms2zFxE7/9OvZhB3qlX7jO1OHTrzgTnri9U/o4juf62e2/iLL0aDXhtPoBYvRWeO3o/t3O6mfjSqUgWIxAIcgUKzytdz6ZgC9V8cgWEgaQ9chGpbDj5G49Vtn3Z1Ec58hamNnoZuWhJxqJ1r4Hjsh/xM4Ibvm5V4q3ik4ZI3c81VQDmNMWVozY24L/eaax2jniavQGisuwY7BynQOXsROQewu+sNJO9MFJ3/Ltve4P9xBeLQqH+LgnPg1OwGOmDCBHjnoZLr224fRtNkL6Hy++PLLe+3DqXTudU/QgduuS4fvON5PTjhu7AWZMUEYVjgnhalLroMz+dm3Pyt5vflWeNndL9DKB/+Jdjjzn3Thbc8SLhjyLQv5LmDn9LUPvUr7b7wePXXUqfTMMafRVmuuZJ1LL7yX/mgX7DG3HnhhMv3m6O1p+w2TuYlhjEHRFsb0yVaR9mHsvEpTlTiyztEX0jezFtBl39+D9t5iTfrlEdvSC+9+QYf99pZ+LYFj7Vs//BcN2flsuuLeF/ul56vAjs0zLv0P7XjWVXTvs+/RvJZ2enfKNHr4pQ/p6gdeofOue4L2+Om/6ZbH38paBdp44e3P0kYbrEIT/3EerXjBL+hPZx9OWFOPOO9WemVyZe2GNCaYA8YEYVgHjTE9agl7oiUK3vtsOv3l1mfok6mzS1Rj7tVc8+CrdvcOnMiYA+0dXbkXwjm+mjGP4IzedZPV6OljTqX/HXkqrTR0FP3+xv43FuAUwA2Hk/aYSDtOGMe5i/sn08CYYB4gMCaQ+2oO4sYEYZ++dNJ9z71Pf+f1IcoJVrqWxKsJ8/vAX91IKxzwe/rOX+4htH9Ba3u8zBFWe//8Ompp7aCN/+8UGnPJObTP5b+gDz6fEflUBZyCC9s76fwTdqLFFx0SUWpuamOCOWAMQiA9vzGBzpggTE8tbuycax+3O+0Q4ntU3NrCS8cNABx38hnr0y68lx595WPaZ8u16Mr7XiKcj7q13P7E29T1aSNdvuWB9NtNdnWTKk7G8Btj7LmIMYbbB3BApB/KgDKgDIQyoI7BUFoSUA7fKH/nYHcr0YI32Hl3D9H024nmv0LUHX43MnZL8ZjwnKeIvr6OaPbj7HTM08EwYBmqlfcKGlP6g+Svr36McLJ65gGb07U/2a8szsGbH3uTHZKP9TvhkbmEi/k/88XifluvTRNXX44GD2ymv353V9pglWVo/7NvsHdSxTZuCCcN+v3TQ7eyWTZZa3k6fd9N6Rp29Nz19LtWJx/nX/8EjRo+xO4WFF2pQmPC5oThE6tStSC8HuyywuPn237/Slr7qL/a8QtzhoXnLq32S74AhxP5+xffR6suvzi1tHXQD//2AK1xxF9o0+/8zTqDcr1guP/5D2yf1xqzJF31w717O3TZ93enru4U/dR71P3x1z6hs//1X9pvq7Xp+/tv1mtfCsEYU4pqMtaxySmX04dfzqQ/nvQtdq6vb21/cNAWdMj269GtT7xFf7yJjwVWS1be7ox/EjibtMZydCpfGP2SuetJzjv4K68h23z/Srr0zufpWxNXpecvPZEeveBoevHyk+n9a06nqbf9iO74zSE0bMgAOvzcW+z4Zqrs+D/eaZN/cshWdk1CZJvxKxHmw+fT5pLdOciOczgKkVZpMKb888LlZNa8hXTM72+nH//9QVrzyL8Q+H35gy9dk7LLuEF0wp/utM7f89iJjHm6zjEX0kkX3MUO7Jdyat+P/vYgTZ/TQj8/bBubb+igZvrpoVtbJ4b/qoyf/+NhWnmZkfSDkuwWtM0p0kdyxeKm4P6/vIHgOFluv9/Rgb++0e62rFQnIZ5w2IlvSOD8Yst1x9BtT75F+/7ielp+/9/bmyNwcOJYlQtD+I689P6X9tzl0B2CdXWpxYbRJd/b3d7o8Hefwjn11JtT7M3VzddZMZeqYttGLSvGlH69wY074KDt1rXt/y07Cds7u6xcqo+n35pi1zUcd/bj+frJ1Fmxq8YNTMyLo3fZkE7bZxObD3Er9Hxcfs8LtM7YpWiXSemPFPckV3RQhilR0Xxo45QBZaA/Aw39VapJjAE4B0ftUlhxHdOI5r3ADr1riGY9QLTgNaKW99ixN4Wo45vgsWPsAqRudh62sG4mER5LXvgh273FeV8kmnYjEX5YpIXj1jbPJg3mO+ejds0zs2a75fE36W98UvF/h29Dm661gnUKlto5ePndL9AR593KF+GP0wHs5Hvs1Y/7DcxfbnuG5i9sJ+wWlMTllliET353I4SHn3trpFNR7N3wxfe+oN/d8CT95TvfpuWXXLQ3CY6KVZYdZR1FosRJ5R3/e4d+fMiWNI7TRF/PIZyCeAwbTtXLvr8HrbLc4nb88MMswDnXPlbwbryk+LUXYaddYR87/+FBW9J/zj+cnrrweLrvvMPpjP03sw5W7PzB+3vwozbPvfN51qqx0xB9xC6NK87cM81+xaVG0N/O2MM+qgobJLZ3dBEuyDDXzjl2B6hqH04PsTsPuxx+c8z2dNIe6Y+u/Z35g/Pv51c+bN83uOuPryHIk9ZYnp12x1jstsnq9LvrnyQ4d51irQinIsbudHb6Xv/f19NeBYAdWTewDk4bOJp+xA6nkcMH8/jsSbf+6iBamy+mbCHOx44bjaM7f3MI7bLxqnZOH84Owq9mznMsAhHjCUfn2UdtR/4F9v7brEO/P3FnmvzFDNqOHZG48F//2IvtTYyfsYMH+YJS9NNl4Njf32Eflb3glF3oyJ3HE9bezb/7dzrq/Nvsjk7XNhcZO80/+mpWLln62Xazsx9OGOwy33PzNemmXxxIj//lWHbkbUWj2RHzrwdeYQf2PYT5i1dO9CvAU1xy53N0Mx9/4ShfZ6WlelPhwMB8x6sysOsLCVhHcNPlrAO3oKVGDoOq7vHQSx/a84buVIru/u1hdPiO4+mhFz+ko393G6122J9tiF1alUDUvJY2uzsQ69eoRYfQ/b87gvAqhWcuPoEuOm1X69DBe5Ph4NyUb6D84p+P0BfT52ZtuuxY333T1ck/ruD7s/PEVehn/3io95Hiqx981d4UOXHfz14YAAAQAElEQVT3iXTstzfKWn61GwTH6cdpNH9n8D37xRHb2JvI2Hmba99wXpDrzUPU8QEfA4753e205IhhhPNsnN/COfjCu9nPM/7z3Pv2BuZ6K4+mi07dlTZabVk66lsbEHYNytqANuHR8CN2Ho/qFMqAMqAM1BwD6hgs9pAOWI5o1B5ETX0OkbyrbP2UaO5zRHMeJ5p5P9H0OwKn39SriL66gujra1l3C9GMe4hmP0KEHYLzXybqnJN3lb0Zh/OJzYhte6PVJBhjyt5cXDT/+prHCHeusVtQGoTHiX3nIHZASbofIo4LOFyc46L3yxgntMgDYPcFLuiXWHQonbzHJJryzRw64Fc32h1ESAfwqOqldz5P399vU4IddIJ1+YTp8u/vQbPnLaRv//hq6ziAw2oun4iLTViIHSmjFhlCx+3Kc8gxWHToIPrRwVvSq5O/onP//TjNnNtinQN7b7lWBZ5IYw4BTgdKILpOQexuOXzH9en2Xx9Mz15yguVuHjtwz+G78pNOuozOuOQ/kQ7CqTPn0x3/e9s+krf5qX+n8cddTKsedgEtu9/vaMSuvyF51OrBFyeH9gqPguPC75Q/3017/uzfhHmEu+s4mYZDBpmgO5DnE5xBd/z6EMKFAfTA1uuPpV8fvb11Ej7+52MJd+RxcbbN6f+gg359E+FCAHYu4Jx+/cOpdk5gl8Yl39uN1hu3tGtiZezcAMADLui/f+l/6O1PviE4PODItkZF+jCm9HMiqiv4HuLRbbzPD07k7++3Wajp5exIHbnIYNrsu3+j/77yEZ3OdtjJN2kNPlZxjht/cYAdH+y42fv/riOsXWf/61Fabv/f2Z02U9lxd9sTbxMuwNY++kJa8YA/0KSTL6OVD/kTOwhup2sffo3g1EcbnmBnzqE7rMelRv+NGb0Y3fLLg+i0fTa1jxTj0eJ9fnE9HckOKtm9iDVpEjsvzzpg89CCTtlzkr2YO2Kn8bTJmsvbHWbY4fSnm5+KddEfWmjJlKWfQyf/+S76z/PvM+eb0Am7TaBLvrc7fXXrD+l3J+xEr3801b4LEu+DvOG/b2RkARfKuHD+zl/vsfMJj6JjXmFX8wFn38jOo8mh+fEoOcYWx7GfsjPlDr4Z9M3s4Edk4GDY6ntXWEflD9g5d93P9qOxSy9GE/hCHWsgHITf3P5jdjjvYXfFbs1rCI5jeEQ9rDK8J/DMS++nfbdayzpAfZszDwzm1Bm8bmD9wDqCR++x1vq2pYgbg/kA9NVmTHq8L6X4Esb4SL6ZiGPAy387mbbbYCW67Pu704w7f0K3nH0Q7bf1WjzOH9p1fKvTrrDOMLwmJKxlWOdx3NjujH/SxidfTlg/xh70R1pir3PtawyyvXYC7yPFdxrz5iA+buAc6Kr7XyHsEsNOYewsn8jHwiv/8xIdvN16hGMNzrnQFtxEOvpbG1on4ev/+K5dL/DDZr+/8X+0wfGXWKdQmIMQOpR7zrWP0VpjlqQrf7A3iusHHN++nDGPzuR5hBszCDdZawV706KfcQ0qzuHzEHx34RQcMWwQ4cbgFuuuaI/f+L7H6TLmB855cF6AMcZYx8kHm9nzW+0xCU8oXPuTfe350fnH70Rv8bnAvr+8gfAqC4r499Sbn/KNhntt6mN/PsaG+PjOnhsjoL/yzXIImLvLLbGoPX9GXKEMKAPKQKkYKFU9DaWqqK7rGcB3qEfsQDRwheqjoXE40WI7Ut7vTKzwHhtTmhNuOAVx1/H/+C6qT4nvHNzklMvp4juesz+a4NrCIbjRCZcSdlJ8+OVMwknTuEMvsCfkOHl3bX355D/fTdh9sT47VnBhhd2A5x63I+HuOt45hp2MyIO74rhjigswxH3g0b3rfr6/fTQQd2NxEjd67/MIJ3LnXPsY4SIRJ9E4GcOPPlx0+7P01JtTCI8M+mUhjh0beJcLnJbn8IklnEE/OWRLJJUE/vAjbkzfnDCmTy5Jg5xKwC0cr3Cw+OOx7kqj7R1xXKhhF9gGqy5Dl971vH1cF/MDJ+i4wL/ojmcJF+hwBB78m5vtHXy8T6ypsYFWX2EJ+vbGq1nnwHorL024mILTb+Tu59hdQ7c/+badYzhBH7XHb+08++f9L1Nreyfd/cx79kIKDpx1j7nIXtRhN+oxu2xID//hKMr0Xq4Jqy9rL8peuvxk64CCwxHzB/393kX30R4/+zehzKX3OY825u8C5v0p7Pg5cucNHHbSRXC0zOLD6Ux2jmIO/uigLe3OkHSr4seMKc98wYUXdspht91Ju08kf764PV91ucXpstP3sDcpbv7lgXTOMdu7yVbGjgk86o/vMhx+eLx/l0mr0cN/PIpeveI79OmNZ9KbV36X/vGDvWjvLdekxYYNJtjfdc6h9MXNPyCEaANeQ2ALjPFx7nE70MWn7UZwLE/lC+yX3/+C7n76XbrotmcJF/VYszIVczTPvUtP350e+dPR9NlNZ9GH133f7hYSx0CmvMmn9Z8HxhgyxvRWZUyf3KssgXD2v/5LcKbst/XahGOAVIkbNd/Za2P7yDfGH44W7AjD4//4Dordfc++Tyf+6U5aZt/z7Y0GOAXxnZs5dyFtv+HKhPm304RV6O5n3rXf5S3ZWYTjAG4EnMkOOjgNd//ptYR3Wc5b2EYX3Pw0Hfybm2jMgX+gsewkwg8X4PiGde2XR24r1aaFwwYPINwMeOdfp1knFW4gwLlz7B/usDdIUN42p19p18Ntz7iSFhs+mJ2eO6eVIZEJ7HDEzTp8h7B+oGzsFpT0SgqNKe2cwW7Mo867jfDYObjGMcPlY5dJq1qn8guXnUQYq+l8c+8Mdoxt8p2/2XfuYfeoPS78/nZe0y+05wl4rcRL731Bs+YvpFE8LhP4eHDwtuvyzcjNCI8lI9197cSdT71Dp/D5C8514PSDM/Cjr2ZapzCOeSezk3t7djRi/cONDPzI0u9P3JmuOGtPwli67RUZ7/rDeoHd7Fhzxi070r4HF/Wi/hP+eCehTMzHVfgcC+WmulOEG6NDBjVLMWkhnIbYSQhnOpyC2F351+9+mxobkh2z/lPAlH1dwfoA4Pi/1xZr9vICJyEi2DWIG1eQw4B5hjUF5wE45zmZb1xvtvaKhLHG2EseHN/O4fNM3ABbkp3JGKPv8zH/lsffomN4jmE339U/3odwPoQ83917Y3tMmcY3Hfb75Q298w/ny9/Mmk/YKTyJHck7nHmVvYGE86mBzU3IaoFzczxS/I/7XrLpcC5mu9FlMxb2kWBu068sY/rr+hmpQhlQBuqWAXUMlmrom0cSjeQT02EblKrGwusZuDy3+VtEg8YUXlYFl1Ds4+R1D7/GF2Iv2zuoeIQ4jAqcgFz7k/3sxTWcdWdddr99H9v51z9J2PkC5wwcPniZMi7mcEILZxucajhxRjpOmvEeJjgVr37wVcIuDOwIwuNWV7FDB04gXDSPGT3CNgEnPP/60T5WhkMGzjlciEftNLKG/IGLAVy0fXDt6fbCGxdRHV3d9s4wLhJxEj3hxEtpNDt28LL3bTdYiTZkxxVnDf1DfY0NDYST/B8fsiWtueKSoXbFUZq0k2oiQ5XwD04ynCDD4QUHS6Y2HbL9evZRXTwytTeflOMEHRc42JGB9xK++9k0OmCbtem6n+1PX97yQ/qcnSa4kIPzBo/h4vHMu397KM2866d0Dd9px6N79z33Ph1yzs32xHxBa7t9DBg28+77Pzvmk3nssWME7427nh3FeGwVc+LCU3elRYYOzNTc3jTMeTggPmUnE5xK6C8e95vy9WxaZtRwwgUGdjOBA1zo9WYMEeA4+iV+XIMvOLdefyyFOeBDsuWsMsaQMX2IKsAYw0kAB0X+w4U3HC0dnV2Ecfjjyd/KWiN+gAHzBWtClDEucsE9xnTevT+3O7Tc9WulZUbSQXxBj52ZKAv2cAwtUsCviOPRLZT11EXHE3b1fHz9GTT9zp8QnBIbZlhDwvqw9Mjh1vkZllYKnTHGzhXUZYxB0A/GiF7CfiaJKjBXcEzZYcNx9K+etd+voLGhwTrscYyBoxVNxLEHa8rwXX5N+/7yesLxBXMB31+sJbPv/pkdI6wpmH/Y1fz2VafSqXtvYncg4jiAVwdccudzhFch/OOsvWjefT+3O4hb7v+FDVHWtzdZjfbeYi37eDnWNb9tYfHDdxzPzupTrIP78Vc/tscRHPtmzF1gd3gd9+2NCGvT6JHRjwV/b99NabXlFyfsGDzrgC1ovZVHh1WVsC69OGOMM1/60owxfREylBZ1UpIWsesNu3bhjPn0hjOtcz6qDnD7gwO3oLf+eSr9+TvfpsWGDbJOF+wexU5yOG5WWnok/fbYHehp/m7Pvudn9N7V3yPcpMRj4n9hBxrWLtwseu6SEwmPgeLmFV47gZ2B2L28Ht8Mw82BV/5+in1HKY49OAbhWIQ14+Lv7cY3RLaie889jE7Zc1JUU/vpseZgrt/4fwfYx0exK+zBlybTAj7urTdutHVA4/h0zU/363U49SukRwG7rfn4g5uhF526m51/PUkJBsaWZYzhuQDYqP0wxtgQH8ZAFkBTHMCZe861j9tdvX/yjj14fcT5x+9ET77xKR1x7q32/ZS4+YwbTjjfw01p3Hja+vR/2DUFztpXeXwxzrhpddiO6xNuRu7yo6vpexfdS+scdaE9zxw2ZIC9ATGwuZH+zefXeAUFnl646kd701brjU3rKMb36h/vSxuvuTy9+fE3hPHF+fIYvgmBd4s2NTXYGySv8Q0v3/GNgo7fdQLhmIZdg3A0Z7pBCftKgzHGzpOgXSYIvE9jwvWemUaVAWWgDhhQx2CpB3n4Ruxs25moefFS15xbfcPW43byBWbTiNzyVaE13mdUrGbj5BK7BXHC4T5aGVYfHCW4uMZFME5kcKGC3R37n32DfUQUThyceMOht+RiQwnv54IjByfKJ+42gU96vra/0HoWOxVx9xW7JuAUhHMQDhacaA0e0JRW9X5br033/PYwWnbxReyOQsSBNKMMEezGOfvIbel/fz2OcJKOk3VxFB218wb2whzlZyiCxq+yNJ15wGa0Nzu1cKc4k22x0owx9uSJA1uFMUEcEWMC2RhDxZwrqAvIxSkIewHGAu9SgqMNDh1cDMN5ixNeXKztufkahEd8xN4PB/HcgKP5yh/sRV/f9iPrAET4JI8tHpPaboOV03Y/DB7YTDjx32OzNexuj7gX8n69eGQd8x4OAuw2w3zGhR6+A3A6ZXOMSnnYQYR+Y5eG6IodGtM3N4wxtjpjghCRLnaYE4Qi4ZxrH7OPdcMZ+88f7m3HIcmqwD12gTQ2NiRZbF2VZUzffEDHjTF2rYEMGGMQFH1tefCFyXaubLTasoTHxW2lWT7waDacJnhHJJzvR+w8nvD4KL6rCHEhv9aYJWkAX6D7RY0ZvRidd/yOBKchdmX9hR1GX/GNCTgNsVO8saFvTuEYgLIu4hsLOM5NWH05v7iMcezyTOLr3gAAEABJREFUwSPxT198PL14+Un2Jgccy2gjbirsMmlVyvQPu1R/fvg29nh11oHBo8WZ7IuZZgzmg7FzxBhjqzLG2DgiqVTxj0Nw9uBdk59MnUV4bHuJEUNRdSwcv+tGBGcxblxiPX7oD0fRnHt+RojDAYunFjIVhHdA4hUjeA3BR9edYY9DcCRiDuL8AOdFbv5l+NwFxz6cb2C9wuO7bnpcebdNV6f//ulowtz+mOvFOwnxSgzMRxyfss0hqQfOdBy/Dtx2HVElHhpjnDID2ZggRIIxfXJ3dzdURQO+O1gb4BRsbmrsVw927eG7/dm0OYT30uKHwnDzGK8+eeCFDwjvmcb5KdYZfP/xg2UoBOcq2KGJG5d4OuVv97xIa41dyt68xDkN9Peed7g9V3njyu8SznWibnThNQIYW7wuAeN6xZl7Wicy6gRwTr3KcqMo7B9eY3DSHhOtQxHnGCssuWiYWcXrjDG8hgTNNAaysRFjJLRR/VAGlIE6Z6DvzKzOiShp9/FIMd47uMhEooZBJa06a2WDVyH7TsTh8e+4Zi2zggyMMXxwTEd3d4pSqVTBrQwrYMrXc+yd9vNP2CksOVKHExmcCMNRgpNMOAtxUtLQYPrlwYnyn07ZxZ7QwjkHxxB2a8BJh5Mh5IeDpV/GHgV29OECCi9hhxOgR51z4DuKcAcfdccpCCf0cGrFsU3KprOzyxZljLFzwkYokI0JQuiMCWRjDBXb0YP6lh413J60ghPEcwUcbch7yPbrWYdvrvnFHhdbwwvY/SXllDJEv8cV6Udr2ts7yJi+uYB+GRPERZbQGAOxJPMFOyFu+9XBdMA2xbsQtZ3Rj9gM9J8rJm3uGGNsWcYYq0ek2GvL/NZ26/j65w/2JtwEQJ1x8a2Jq1oHDS7c4zpI3LKxawfvmF10WHHPd7D2Ycd5rv1DW3FjKu7xCvZJAecf3ey8MUbmAkKy88IYyIbwzxhjdUQpdiJ3Q1VUcHU0/77/i3wcN1vluHGJ9XiztVfIZhqZPnrkMDtnIw0qMAFOMhw7i9E0rBHdfL5qTDAXjDG2GmP6QmOMnSfGBCHsi3V+ayvnD3xv8PoAFkP/sG68eNlJ1sn84b+/T49dcAzBuQenM/Li/BQ3B8Iyn3XA5nbtgd3jfz6GcPPSt1t5mZGxznWa+AYXdgMfzOdGmJtRdfrlH7/rBDsPj+QbI35apcYznd9WapsrqV3rrD2u6M1x63DlolesFSTOQC0VqI7Bco2m4TtrQ9cnWnxPoiFrEiFOZfw3cEV2CO5CNGIbIrwTsYxNKVbVxpjQoru6utgxGJpUsBK7AHFCs8OGK+dVFt6NlMtJJpxzuDjCbg3s5oLTIE5+nCxhF0kc27w6UoGZcPGOE2ZjgnlhTF9oTJ/sNl1Otlxd0jJ2uOCkNelytbzCGGhpaU274CIK5gjxP2MC2ZggZBUZY6ijoxNi0YB5Auc/HussWiVacM4MLFwYzBXJaEwwL4wJQuiNcWWiYq8t4vhaedmRqF5RIQx0d3fxOtFl1ws0KZgWpjce6AwCC9zDhIPIRor0gV1geLVJ2I3IIlWpxcZgoLOz0zqFjTE980NCooaGhh5dekGdnd1FO79NrylebGm+8TlxjeUoaodeWCk4LwXC0kqhQ5txHr/uSqNLUV0idXR0dPC4p3rnhDHGlmtMECJiTJ+MuKKPgTfeDP/hrD6LaMl38iEOROfoS4lr15dDJWUgWQYaki1OS8uZgcZFiBbdnB2E+xING0/UNDznIvLO0DyK69yA696HaORO7BBcLu+iqjOjsQfNjo5ue7JVnX3QVufLQFtbO497cOJkjOFijJ0PLPT+GWPS5Pb2Tnuy1atUoS4YgAN53rwFdn4YYzKGIMQYYy/U2tp0vlCd/cNcWbBgoZ0j7sW6McYyYYyxacb0hUSGdG2hCvpXuqZ0dnbx2Ae7kWW+GGNsA4wxZIxJk+EY7OjosrpifuCmZjHL17JzZwBrBOaLMcbOC2P6QinNGGNFY4y1gX13d/F3mNpK9aNiGGht7Tu/xbpCFMwH4n/G9Mkc1b8EGYBjrxCnIvKijASbpEUpAzkx0JCTtRoXj4GmRYmGT2AnHTsIF2FH4eCxRI2Dk68PP4Ii7w9cnB2CeOchHITJ11QRJRpjbDuMCUIb4Q9jDPEfS8HfggVtgaCfdcEAdgvi4h2dNcZYJw5OnowJZGMwPwzhnzGG54qBaJ2C8+a1WFk/aoCBmF2YP7+FOjo67TwwxnDYwEDYBynKGCOifZQYDuhehQo1z8DcufPtXOlbTxrtXEEcMKZvfggZxhibB3NMdBrWBwNz5y6wxxVjjD0OERkyxljZmEA2xpD7D8cvOHxcncq1zQB2ic6f3zdXjDF2nhhj0uYK8T9jDH+STSf+t2BBK3/qX70wgN2CLS0LbXeNMXYeGNM/tAY9H5zcI2kABnznHOICpMcF8sDZB3vICBXKQCUz0FDJjavLtplmoqFrEo3YgWjJw9hRuBfRIpsQDV6V7A+WmIbcaGkcTvZXhfFryHAELs6OR7w/EL84nFtJVW3tNt4YY6PGGGpoMPagiTuxCxeqc5Dq4B929GD3Fy6ucKEOGBPMA2OMZcAYY+eFpCEULFzYQerssTTVxQfmyZw583vnQzAPgvlhTBCCCGMMrycNvXbGGMK/lpaOoj8minoU5WcA68KsWfN654Exxs4HY0xa44wx1iaYS8GcwU6wlpZ260wm/VcXDOCGA2CMocbGPgeyMX3zxRhj55A7V/B4aEtLm3Uokv6rCwbgFMQ5qswDCYkMyT9jjF1XjOkLjTF8vtJJyEv6r+YZwPktbja0tXXYuYB5YowhYwK4BBgT6IwxrlpljwE49ODcE3jJvVGx61U4AvI60YwibFFWRiNNjM2AGubGQENu5mpdcgaal2BH4TrsKNyanYR7E40+lmiJ/YlG7kK02PZEi25JtMjGRNj5t8imRCPYbrEdOX1XoqWOJFryICLEkV7DOwPjjosxwQHQmCAkMmRMgPnzW+3JEw6spP9qkgE8UjN79jyCYxAnTAJjGsiYYB5AZ0wggwRjDILedGMM528lPKqhc8VSU7MfcArOmjXX7ubCvBAYZ74YYwh6Y9LnieiwswdrC0LSfzXLQFtbO82YMcc6azD2AmNM7/wwpk8m/meMIWP6gBtU2N2D3UGcrH81ygCOG3AITp8+244/5ooxmAd9xyFjTNq8MQbpgQ72OP7Mn79QHclU2/9wzjJ37nzCcQjjLjBG5oOEwdwBG8YYBHZuGWNsiGMQnIOYezax9j7qvkeYK3PmhJ/fYt4YY9LWFEr7Z9JiGlEGlIH6ZKChPrtd5b1uGkE0cDmiQSsRDVmdaOi6RNgROHRtsjsLB43h9GWIGgZUeUeTbb4xxhZojLEnSsYEoewaJILDZyHNndtCuCNP+q+mGGhra6NvvplJs9kxSDzW2KHR0NBAxgCGAjmYE8ZEh7Dr7k7xPFlIuDDr1vf3UK39w8UTdmhgvrS0tNq5gXEHwuYL+m9M/zkDewAOxtmz51OL7vIBVTUFzBVcuGOuwDmI8c51bUEeYwzPM8M3p9rZCTBfbzxQ1L/q1uMGARzIM2bMtk5kmSuYAz6M6b+mGCO6Bl5P2mnOnAXU1tbBZVU3L9r6/gzguAHn8cyZczjR8PrQYGEM5kBw3mIM5GjInCIyfENTzm+L/45K0n8lZUDOb2fNmsf1GrsDGWNvTP95Qs4/Y4wTg+jHoatvyA6+XHfxwR55hT3I0ElcQ2WgEhloqMRGaZuUgVIwYIwhYwxXZWxojLEn17irOn36LJrNDqT29nZO179qZgDOu6lTp9OXX07ji+42O9Z9F2ONhJMnxI0xVjambz4Y01+GvTGYKyl2DLays3EWX5zNt7vKSP8lx0AZSsJOrTlz5tPnn3/N4zrTjinGGwjmSHBhhjhgTP/5YUygQ/ONCWRjGuzNBpSNC73581tIHcpgqHoBB8+sWXNpypSphDFFHHMC8wRhQ0P/taWBb0Sgx8YE80JkhEjDPDHG8FzpYufgPLsDEe+KgvMRNorqZaC1tY2mTZtFn302lW8qzbfnGo2NwRxpaGgkw2tEA88PwJhgfhiTPcQu05kz5xKcRwsXtnK5qeolSVtuGWjhm1G40fDFF9/wOQbeaWwI86LRmS+IuzDGEP4ZY8iYPrg6vK5g4cI2u17N1vNbUFP1wLuyCzm/rXoCStQBOPWAXB17sHdRouZqNcpA3gw05J1TMyoDCTFQ+mL6TpqMMfaEy5ggxImXMQ18cm34bnwbOwdm2wu/Tz75kj7++Av68MPPaPLkKRb/z95XAMZxXWt/Z1dMZqaYGQMOMzNjA+U2xdf2vXLz570yt2nTpg2U0oYaaNLESdzEYTtkx8zMbMti2H++O7rSLGpR2pWO7G8P3HPpm9nZ2bN3Ztas2YTVqzcarFq1AYrs4MBuE24fYufOPeDJE+Bud55Mi1B3D38iAv6JuDLSl3ARt0zElbYNn0+cBE/AOXmvwc6d+7Bp046g/YT9E3ZMlLqfZMd+wu3A7UFwGxEbN25zkjEHWxKCfvOrO48JhDjHhbbt7gN1QkQgEh2MIWwbXI186FAVtm3b07q/rF+/tfXYwnEQHBfBcSo6f5/htiC4bQjuK0zGNDU1te4L3M4i3Bd8PKSY/YKKiFA4nyvBSRsR128KnRcRMW2J0C9wkz6VTjJpFzY6n0G6n3T+fhDPe5H7iQX3FZ4zbHOSPLyFBZw/HgsI7i9WUhcRZ59xjy0i1IPRFiNmP6FNiPiC9hX7OaT7S27tL9xXiO3bd4P7Cs9FuH0tRAQA4bw6uoirMw7mz7Wpiri6SJtkO3Dq8yIH3rJg164DQZ9B3E8JjsHuv5Tx7PMa0zH7GrcHtw/BbbXT+dGbiWRxjgHcvm3HEz9EBPSJtEk4fyJiyhzV/BcRI/Ul/QwwmehF+nvQFjuDga7cp3v22pVnqHPr9gyItH3oiYjzgdhGiQhtaf3wFBGTDOCHqc/nd/x+Y+fl5QVJn8/nlPmMz+/8imvLqStczjqDB7sd2pM+n791+/latqWVIu4+IeJKtPyJuDbjRMTUF/HB19KWz2nH7+wLBPu3oK3wt75Xsp0LbkduOztOn8/vbGOfGb+vZRuLuPuCSLiE8ycipg7jRdwY6n5n//D52J7ftOd37OC+gvthuaKNq87iwruN2huDu33btqOIuy+IuPuBSJuE8yfi2j5n3xJp013bZ/Yj2yfHQVjbK6P5vTGqZ9++5H6GuNuZ29zn/Ngk4u4HIsHS2V0gImafcGPb6om4ut0PrPRuc9bx2qpn3/5gtxslYbeRz+cH4Xc+MwifzwcRd18QcfcTn2ffgfMnYv1urIiYzx3W9fn8re3Zfqz0t/RhZTS/Le/C0vCVLfNrbzvYcnfb+szYfT6fs51diLj7g4iAfyKupO4i1Ha93f3Vu+KPSb5YfDCW5ZSRYuljGWOiob3yaGM+jKIAABAASURBVPXUrwykgwFfOhrRNpSBbGdAJPgDT0TMSZWIK70fntR5IuCV1An6+eHrBX0KvzkJyRYe7Lay0o6Lts/nbz1R8jknTSLuPsB9WERMGTx/ImIsEQnaZ0TExLINwu+cTFtJXeHPqn0i0vaw72OWUef2o6Tthc/nN9va72xjkeDt7ouwD8H5ExFTh+WhYDs+H9skfK08sW8v/E5/Cn8rP9nAhc/Z3qHj8Pn8zrb2O8cHnyNdiLQdL+D8ibi2o7b+FxGzitDntCnilotIaxv0+0zbbps+J47w636R5n3Cn/b27Ps4dFv5fH5n+7bB37ItfS3bNlSKtO0XIm37hkib3taGbdfdX6zfymhjsuUq/WnfDxLllNvfW8fn8zv7i7s9fc4+IuLuD3D+RFydfseM+F/EjRER046IK1nHC3/LfqjS3+n7QDzbgO9lb5zP5zfbl9Lfsi19zv5CiITvAyIC/om4kjo8qrG78QsTeHb61C2sL5JkjPV7deuz0pZZSb9Xj2TTp1AGOoIBX0d0on0oA9nEgIj76SciEGkDP0AJEWn5gLUnY37H9jsnC3lG+nzU22A/oK30t3woq2zjqDO48DknRezX5/MD4Hb2QYSg7gLOn4g4r4CIK3lZjgWcP+qOMF/gKQkRaY0Xoe6263P6DIVf9wfnvePPDrRsC75XidBtE+qTlv3FblMRgVcXEfBPxJUsExGItIE+QkSC6tJn+/f5yE9eGEccD+FvGbdK8tTx8Dnv61Du6RPxQQzc7e36BPwTEYi4oE2EHktCbcaICEVrXRFxdB98Pr+RIj5Q9zv7hC/CuOhX+MPeSx3BCd+rROS+8sx24zYLhYg4ZdyuPohwewvsn4i0+kTEuEWkNZ5tiQTbPp/fKXfh9+fB7+wroeA4iVC/2v6IfHUEL76W97PP5wfAbS3OdvRBhKANiEgr0PLH44gFXdQpvRCRVlNETBs+pz8xbbN9F/T5Q/aXSL7QGLX9Gd1v+F61INdt2yQPPp/fgc+BK0Xatq/P2caEiDjlPnj/RMRjenWPW9WEGGCCL5UVf6zLNhLqVIOVgTQyEHyUSGPD2pQy0JkMROpbJPyDT0Qg0gZ+gBIiYj5EqftbTpKot8HvlPudur4g+HzhPpHgGLUzxwfAbem237YtxJywibDMhc85WRJxdbT88WSaoCniruShbUE/dUoXbn0RK9mvq7N9CxGB1VX6OpULf8T3ss/sHyxr2z5+iPiC/CJt21HE3c5w/ljHERARCgP6RFxbRECbEHH10L7abL/TDvcjF4BAxAefz29AXeGDSHbA5xxHCBGBlSLcZoLQP3vs8ErqIm4sdVtHRCAiYW2yD0KE5cEcAOE+keAYtTPHh895j4byS5/fScxRigh8zv7ij3IMYpkIt6ELa8P5ExHnFRAR04aIGF3EtRnrhe2D0vX7nXouRHwQD3w+P8Rjqx7MT6b5ALgt3T7btoXA5+wrhAjLXVgbnj973BAJP2cRcX02XMRtR6RNsk0vRNyxqMweHnwt71GA280dl/e44g85ptD2OfuPCONd0IbzJ+LaIuJYbf9DzLYC1RJmIJXEXip1Ex5oF62g00qNAV9q1bW2MpCbDIi0fSiKCESkdSIiAn6IWogE29bvld4PYq9fdV8Ql5nkw+/3gfD53O0lIma7+ny+ICkiiPbHk2yCT4z1SuoE61ESQPCDBFgmIma+ItLaJ/u3EHHLra3SZ/jqKB5E2vj3OyfT3n5FbJnfbLvQcsaKCPgn4kr6vLZXFxHTDn2EiMQ9V9u3lexHJP76jFf44ua7Pa78frbVxr+Iq4u429jnHGPg/ImI84rW7c7jhAWcP6vz+ELQtpI64YQF/RcR056IK9kXISKe+Yk59rnj5FgV5KgjISKt28PvObaIuH76CO+YvLaIu31F2iScPxFxXhG0D4hImM12ve3RjgZvnIi0jjtavPoz837y+33mfeuLcM7i87nnLSJt2xotf97jBHXCHkesZCh1SpZb0A6FSFsftl9KF9IyRl+27Sfdbjz+luMKpYiY+VN3t5O7fUJtEXfbwvkTadMds/W/iLTqqigDykD3ZsDXvaevs+9uDIi0fQCKtOnkQUTMyTY/ZEVcXUTMh6+IK1lGiLSVi7TpLIsM1lf4zAlwpnhwT4xc/m0fPrNNRQT8E3EldQt7wmwlT6Yj6fR5yyIlBgH+Qg/nTyASDndsbWMSCY8RUZ9I6hxYrkOlSFvbtkxEWt7n7rahX6QtTsQtt344f9QdYf6LuLE0RIJ1r0/ELRNxJdsQkZa+26SIWy7S5mNsZDBG0THHljaeRVxdRMA/kTbJYwV9BHXCe+yg7UWkMluX0kJEWo8r7r4gzr5DRDr20d8VkI1z8PLdpotwrMHHEHc7tfloi7RtR5HIOpw/G+uo5r+ItEoRCdoXRFzb1qH0QiS8XESc/adt/N74zL6f2K8iMt/uviLibi9E+Wvv+GGPKVYyPlJTImLcIuLsC2L2qeBtb/cPtzy4TH3p5cNyHSxFyLO7X3CfEXFtry7i+uD8ibjbUSRcOsVmG1MSIkKhUAaUAWXAMOAzr/qiDHQjBkTaPghFgnUR1xYR8+EpEiy9NInYMjixMCdVPElw3MYOluL4FCKZ4wAR/pzuHN5ZEGiVxgoEzD0DebJM8OSZoE5QJxhLaWHLXNnWBuMI+ikJpwunD2rhEMkcDyI52naaxx3OuusRcfmhxW1ECQjgQEQgEhlw/kTayritRVzbKTL/eaJuFOdFRJxXmPbQ8icirbaNtVJETJRIm6RKRD+uwLQnIiozyAEi/DndGS8lwR8KuE94weMGba+kTli/1WkTXpsd0EfJPgj2Q0nQHwoR3RdEMs0BnPdbMPgeJZyunTIB/0SshHN+4J5ui4gp977vRVwf61iIiFVNvIhri7jSFopIWDnbFhEbYqSImDgaItThjEkMHNMpQwjEsRUimeMAEf6c7hzeWeCes9A2lvNhxWOBBY8TRCSbfguWU/dK6mzTRXA/tj+3rO1VJHM8iGjbIuQAZts7apBsO64g6E+EdcT4+J6nYqWIOG24oN9CRKxqylsNVZQBZUAZcBhwz1QcpTv8P3jwIA4qOp2D9rZBR+yLIm0fjuxPJNgO9QWfSLHURWg1ewLGeAv6FM3INAeWb6+0fdJHnTIQaHYSdi6am5tax9XU1IRIYD2v39qRZMA5eac/GAGnj0hodvyKYK7Sywe3RyjYn7OZnH3AfQ9Td7XwVxH3uCAi5iSabdkoEa4ODVjTlNMQEQqnfbdMxLVFXMlCEVcXaWsjuG047aH1j2WRwLko0rvPhPIZiXf6GGel1QMRji08drCc0iLUtn5KlrlocvahZg94DKHtSsYEnJ03FPQrmjN+bI3EO33umzYQ8v510rnOthJx3+8ibe9/N959FXH9rtX2KhKfX6QtjmMRabNta64rYEzGcF+hDAX9iszuR6Gc07acB+vNrceBVM9ZWD/gOU4FnP0ytE/6IsHGqWzO2PElEu/0mTes88L3L+Gozj7hvo+tLuK+30VcSb+FiOuzbYm4ti3vDrKgoABHjhzuDlPN2jnqwDqfAb4H+F6INpJulRisr69HbW2tIos54DaKtrNmwm8/JCO1HVpmbRFBXp7PoKAgD0VF+SguLjAoLS0CUVJSBIvS0mLHp8g0D5Zvryxt3R6FzvYodLaRFwWOTbRtvyJnW3pRWJgHwvqoE9bmdqdOSXj1kpLClj4LWvoJld6xqF5cnH4OiooKnPdngbMN81FQkI/8/Dznfes3X9r5fuYXHEoLtPzRblGNsLaIGDv0RSSyn3GsK9JWTjsSRMQZlzjj85lxFphjS4HZd7gvte3Lemwp7cBjqvd44tVLS7kdCs17nNvH7r9Fzj5X3PJ5YCWPC17wGEJ4fdRtfHFxvtnubluFju6C/RBu3+w/HKWl+lmTHg6KnM/t6OB2IIqd4xa3E9+veXl+8I/vbx5bnHSgYwZ/eXccMf+LiClnG1REXFvElaF+xhBOfofCwMZYyap+v88cWzhOu69x/KWl7hzdfbttf7Z+lS4/meCB/IfD7c/r5z5GFLUeW/KdY0KBAbelFzyuEF4f9eKwYxLrFzptFLYew9gn5xm6L9BPsCxOxHzvaBvuNo7EA3kmiluOK4WFBc771m9W9vL9zOMKJY8troT5o07QsJI6IeL+IEG9O2PEiBHYvHkdFi1aoFAOuu0+wPcA3wvRjgW+aAXZ7D9h5pikhte/f38MHDhQkcUccBsltXETrGQ/OEXE1KRNGMN5sTqlBZfz8wSrvLwIFRUlHpQ6ejB69CiFovM5qKgoDdk2bdutvLwEbSh29PZR4Wz38vLgOPoI+ikVbRxnFxfFzr7QNrZy531cWJjvvNthfv2373NKOikJ6iLuibW16aMu0nb8oI+gn1LELaNOnwVtwtoM45d1fhmoqAgeo8tfqTPuNuhxpTQrjq0VcR1bgo8V5SHHjuh2iXM8attXK5zjjovS1n0hO/aD0qzYFpnhosyZWzywHJShZ0/Gl5qkCJOE9ku8fa9HkjwWWNhy2iLu8YM+2hYibf7gsoBZQWR9lPacpays2NlvvPtTqWMHw+WQ41f06NGZHARvlwpznGnbdomes4QfY0oiHFtKg/YH3Rc6c/u7fbvHEuqlLceVMrONmBwWkdZzFnuM4fGB73na1AnaFrQJkbbjB+3uhN69e2PmzJmYPXu2QjnotvsA3wN8L0R77+dkYjDaZNSvDMTDAD8oI8WJiDmx5gcrY6x03M4vqgXOh3OJOeFnMoEn/YTP5zOrfCK1p76uyYCIRNzmIq5fRIImLiImXiSHZY6Pne9Tv99vfnnPz88zKwhLSoqcL/4l6N27zNi8jLOxsdFcTm7f+6GSxwWCG1jEPV5QJ+gnqBNe3dr0EbbdvDyf8yWt2EGROcYwQZiX54ff74NPjy2kTaEMZDUDImLeq3zfEvziXlZWgj59KtCrV5lTJs6X+KYWNJtzDB4DLOyxgDai/LGMiFRMfyiAAIqL883xrbS0CEVF+cjPd49/elyJxKL6lIHsY8DnE3MuwOMKzw344yGTtn36lDvnC4XOsaTZHFd47uI9jlAn7HEBnj/6rOnVrU+lMqAMdG8GfN17+jr7UAa6m80PRoLzpiS8ep754l7knGQXtCR3WKpQBmD2B0T5ExFTLqJSJHs54JdkJgr5BZ5f5POcpByPATyp9oI+C7vJaVO3krqF9VFasMzqDiXOiX0BuEKQX9hFhMUKZUAZ6AIM8O0sIs4PDgVOgrCH+UHRMVu+yDcH/fjgHhOanbLgS47pj0QF/YQto+6F3y/ODw3FzvGl0CQl2a+NVakMKAO5zYCIOMlCv3PuUOocWypMwp8/BPB8xZsgpM3jApw/SgvHDDrW0FYoA2RAoQyQAR9fFMpAd2GAH452rqG6/SCl3/nsNb+yl5UVOh/C+jaxnKkMZkBEWhOAwSVq5RoD/EWheWF1AAAQAElEQVSel+8UFuY5J87Nzi/xbeAxwc6HOo8V1raSfgv6rB4quRqwtLTQHF8Yp1AGlIGuywBX/XAFIS8Bpc6HP/D4YcGZ8/6A3uMEfRZeP/VofuejyElE5jlJwSLkOT9o2jiVykAIA2p2EQbcHzUrzMIFmxy0xxUeKyIhdOqMCfWprQwoA92XAV/3nbrOvDszYD8MKQl+mFIS/IAtNjdqzjdJn+7Mk849fgZE2pKEIqqL5B4HXL3HezoVF9vLdJqdJGEgwgqfgPG7xwvniMFv9iG7Csu84DGGX9hLSvJbfuUPqaCmMpBWBrSxbGHAORQ6X94LwXvX5ZlVyc3mhwceH7jKh5LgMYIyFPD8ectsvHMEMj80FDvnLSLiiVZVGVAGujID/LGBPzzwx0a+9XlMCIU9ZpAHllHSR0l4ddoKZUAZ6L4MZDQxWOCcAPn9frPiypXUI8EHv8/6feDlXX6nns/vg5E+v+PzO7rPkT4nWePrvltMZ540A/bDL5Kkz4L34yko8Cfdj1ZUBjqUAe0srQz4nc+diooSk7zjSbT94k6dsMeJUMlBeH20CfpYjyftJSUF5nOMfoUyoAx0Lwa4KpnHFh4LeEzwHlt4nLCwrDDG6iwLtekjuHKIbbNdG69SGVAGugcDPp+gtLTYrBj2rkjmsYHHDII6QUaspO5FY/U+1FfuQP2R7Y7cjrrDxFZHEltQd4hyM2oPbXb0Tag7uMnRNzrY5OoHHd34NqHW6LQ3Om3t8HajujKgDGQxAxnNsN3x2Yvw2p8+6uBjePWBj+KVBz7Shvs/gnn3fRgvO3jp3g9j7h9vxdw/ELfhhXtuxXN334x//+ZD+Nevb8STv7wBj//iejzy0+vwjx9dg8vPnJDFlGZuaNpy+hmwH5hsmR+W+fk+aFKQbCiUge7LgIigV69y5OXxwQHNrSsGebwgeKzwgkzRtpK6F/SXlRU4P2wJVYUyoAx0UwYKCvKdL/FFANxVg0wO8phC2GOG1Z0g859+ozgv1G05db9fUFyc5/xg7hTqf2VAGeiWDIhI64pkmxzksYXHiFiwZDHmix86Hr//9kX443cuwQN3Xoq/fPcy/P2HV+LhH1+Ff/7sGud7+DV46pfX4ZlfX49nf3Mj5vzuJrz4+5sdOPKeD+E/f7gZL/3xZrzsYN69tzjf8V389hsXQP9SY0BrKwMdxYCvozrSfpSBzmSAH3re/mkT9FESzueqc4Kd75xg65d38qJQBrozAz6fz9zgGwiYy/6am90v8jxWWJAfq1Mylj7G0rayqCgPfr+fRQplQBno5gyUlBQhPz/fOa7wacXuccUeK3jcID1eSd0iOC4ArkIW0XMWctYFoFNQBpJmQMT9QdMRzrGl7bhijxmUSTfeBSru378fCxcuxIIFCxTKQbfdB/ge4Hsh2ltaE4PRmFF/l2bAnmRbyQ9MPnSAyYAuPfEsmNy4sWNAdPRQ2CcRqV/6iUTLIsVn2sdxEon2wzpEovW6czxX9xQVFSAQcE+yAwE3SUhJ8LhBSY4om5sDTqz7dFHahM8nThLAzxCFMtDCgIruzADPM/gwEh4fAhGOLc3OjxAB51hDkCfKUDCmsDDf+cEhvafxof3Q5hgUyTHAz1yCtSkJ6u2BcUR7cR1VzrEQyfTHekQydROp0+i8b/bUHMHO6soug8r6ukQoQF5envNjQbFzHtJswOME38OUbIiSNnVKgnp3wKZNmzB8+GjMmDFboRx0232A7wG+F6K959N7RhGtF/UrA53IgPeDjzphh0Od4Jd3nmRbv8rIDPDkjvCW0ia8vnh11iPijWcc4y1oZzVaBmfH65UtRSqymAF+gS8uLgR/gQ94vsAHWr608ySbw7eSureMOm9P4PfrRy25USgDyoDLAM83SkoKzcqeQIRjSyDkGEPbrQnnC3/A3JagqCjPutIieenhkSNHsG/fvlZUVVWZMaalgyxvxPv5bPVUhsw2WH/1mrUUQWAZEeRMs8H2Q5HmLjq9uQ2H9+FLrz+Bqf/4IYp//2UMfuDbGPan73QZ9L73a+h33zdw3r9+h3+seQ+NzrEiFuk8VykuLjA/GPCYwXMTykiw7bCMupXUuyLq6+tRVlbRFaemc1IG4maA7wG+F6JV0G8r0ZhJ0K/huccAPwQtCgryzJf/eGfBD1uePK9btw7btm1DXV3sX/V27dqFVatWmVj2GW8/XTGOJ8lEMnPjSS7rsT5hbfpyARwzwbEmO3bWJ9iGIvMMFBTkm5NsvucDzkk5JRFwvriz91BpffSLiK4WJCEKZUAZCGOATxPlsYQIOMeWgHNMcfWASf7ZCvRTp7Tl+fl+55xF6E4bDh8+jA8++ACvvPIK/vOf/2Du3LlYvnw5mBxk32nrKMsb4ucrwWEm+znNuqFgm0SoP9M2+yTYT7LzYX2CbWQD6puaTEJw3N++i7sWv4qVB3Zlw7AyMoaDdTV4aetq3PLi3zDqz3di0Z6tMfvhk895fGCi3/kZwST2+f7lscNWpG11lakxoLWVga7EgCYGu9LW1LnExQA/EL1wvrsn9MAR1l2zZg1ef/11vPfee1ixYgWqq6tj9r169WosXrwYb7zxBt56662gk/6YFXOwkCeeofBOw1tm/dZH2+qUtGMh0okq63kRrX48Md66ofHt2d668eje9qizDqUXXh91C28M9Uh+61OZGANc7ZeXl2fes3zvW/Ak2+qUbNXro81jiz+JewvyhH7Pnj145513MG/evIjgcWT79u1obGxkVwplQBnIMQbsjw48fsQLO8W8vPSfvhcUFGDgwIEYMGCASQbyh88dO3a0+8OnHVMXl+YWKPx8tbDztbaV9FOnJKiHgn7C+qlHgi2ntOXULeizOiXtRMA6Xti6Xp9Xt+WUXj91+ixoW1hfuuTGw/sw4s93mIRgutrMlXZ2VB/GsY/+DP/3zvNRh+zz+cwlxXD+vOck3mOMU9R6TkNdoQwoA8oAGUj/mQVbVSgDWcgAPxQjDcvnk4R+eeelNkwMFhcX47jjjsOUKVNQWloaqelW3/jx4zF79mxMmDDB/CIf68afrZVyXGHSjuA0eIJI6YUto486YeOoE9ZmjBex/KxnwTqRYq3PG8fYWPDGsj7tSPHR/JFirY/tUWddgrr1USesn7oXjGOZBcvoI6h7/bQViTPAy/54gk3wOEJ4ddoEW/ZKfnlncpD+RFBZWWmSgmvXrkVNTU1EbNmyBfPnz0d3OJYkwl3qsdqCMtBxDBQWFgSt6OHxw4LHGO9IrJ/HFH7595YlqrMt/gDhrVdSUoJ+/fqZ86HevXtj6NChrQkG6F8QA/xcpYOfs9QtvD7qhLfM2pREaBl9XnjL2RfL6KMMRTR/aJy1ve3ZutZnYyhtGXULxtFvQT99Xuktoz8daGpuxnlP/x57a6vS0VzOtvG/78zBnE0roo6fPzrwOMH3eSDQ3HqMCQTc1ciUwZXb7o0c7FdLGVAGuhMDmhhMcGvv3LkTb7/9NvgraoJVNTwLGLAfhpQWbmIw/sHV1taC4An0oEGD0LdvX+Tn55tf33hJsT2Z5xd622pZWRmGDRuGUaNGmRU+vGTHlqmMzgBPLL2lXpsnoYQt9+rWF1PmUKF33t5hd+U5e+fZ2bp9f7vHjGbzXveOyfW3nXBbm4lBb1y8Oo8dBw8eND8knHjiiYiEmTNngjH8oSLedjVOGVAGsouBvDy/OZ7wvMEeNyjtKK3fSvoTPWdhHS+4ypi3QFmyZIk5l2F/BM9LeCkxz2/Hjh1rEoNc8Swi3urdXrefx93h89fO1bvRO3PeP1v0MtYf2usdTrfVr3/hT6hsiHwbIx5XSIw9bvD9bUG/F/R7bdWVAWWg+zLg6w5TT9cceSno448/Dn4Re/TRR7Fo0aJ0Na3tdCAD3g9B6jzJTqR7rhQ86qij0KtXLyxdutSsAOQX+Y0bN5pLhXk/Hl5azH2FOtt+4YUXsGHDBpNA5Al3jx496FaEMGBPQnniSYQUG5MxhDGcl2hxTlHW/edYCQ7MOwfaBMsI6orsYSAvz2e+vPN4EQkcqfV79WRX9diT+YqKCvDyPh5PeCyxYLs8hoiIWQnAPhXKgDKQewzkOYlB+37n/cDsccRKzog6JWF1keSSdVwluHXrVrz88st49913sWDBAnNOyx8ZFi5cCN6egFc4jB492lxSPHDgQBQVFbHrbgN+BhOccKTPafpzCZwLwTFHmg/LCJZnM3ZUHcY35z8TNMSG238BwjqpE9ampB0K+gnrp06E2vRFgo2z0htjfVZ6y6hbPyVtC9qEtSlDbfosqhrq8YVX/2nNIMlzBDp4vCC8Om0vWNZVofNSBpSBxBjQxGAcfPEA+uqrr4K4+OKLcfrpp+Pqq6/Ga6+9Zk6uWB5HMxrSCQzYbWOlHQJtgraImEtnqMcDXjY8efJkDBkyxKzY4aV8fMIPL//bvXu3WRHIlYP81Z2S/fBk+9ChQ+ZL/imnnAJ+qY+nr+4YwxNXgnOPdbJqYxjXWQgdQ6gdOi6WW4SW0bZlVtKn6HwGuGqG72ML+0Xe2pR2lFan9PvFupOSPH5wBc8jjzwCL7hqnT9QJdWoVlIGlIGsYSD0C7z32OIdJI8ntCmdUxbnnIVWYmBScPPmzebclVc6zJo1y/xgyQeN8LYETBhOnDgRTAryB4kxY8aASUL+GCqS2rEssZEmHJ3WCvbzlzKtDaexsdCxhdrerlhm4fVb3ZZZaf3ZJv+66p2Eh2QTa/l3/xcs2Ij1U08UrGvbomR9+qykz8L6KAkb5y23fuuzMZT0sTwayEl1Y0NYsd/vfr3n8cJF+JUO3kqBgNdSXRlQBrorA+6Ro7vOPo5585LR5557zjxRlslAXg7q8/kwePBg3HDDDeA9oJ555hlzD6g4mmsNufPOO1t1q0Ty2TKVmWGAH5giiZ3wigh4omwvL+SJvIi7coftcaT0USdoE9RFxNyP0O/306UIYSBWIpCh7ZUzJhQ82Q31pdtOZlzpHoO3vY6Ys7e/7qLzPezONfiyYdcHs6qQuo3jZwXtZMEv5zNmzMBtt92GD3/4w63gpcW8PQG63V/2TZjvfSLVkbENItV20lmf4yESbZN1iETrdcd455Qg7LhBHngMsaBNWFtEnMSg0BU3eE7CqxpeeuklsxKQx5BJkybhmGOOAX/Q3LVrF6ZOnQreB5k/dvIKBx6/eK5DGXdHGoiO/PzNpvdZpuc9d+uqsL3LJs6YRCMYYH3U24ONZV2C8fRRJ2iHguWhPmvHKrPtxYqx7SQid1YdihjO4wULKG3iz9Xd8xeWKZQBZUAZ8DKgiUEvGyE6V3g9++yz5ubul156qTmZEmk7GevTpw+uvPJKMI7JQV6KEdKEmlnEAD8Qs2g4OTkUe+LHk1ELTsT6qScCW8+2RdvoY8eYZmgbpeWFti2npJs+r6Tfwpax3Avrt3Hesmi6N9bWjxabqN+2Z/uwsr12ItWzPivjbau9ys9HZAAAEABJREFUvrp7OY8fbWhjo80XaHM6Gv2OSOk/2zhw4ACWLVtmblvAWxcQ/BLP+4Sl1HgOVrb7MqUdPnXC2rEk44hoMSyziBaT7X47fq/M9jHr+NwfFfh+tyAn1L2SejJgUpA/YvOWJnygCJOCvE1BYWEhxo0bB14Jc/bZZ4OrBenjvbRXr14N3rrAjgH6F8ZA6Gcs33PWFxYc4rBxrEOEFLeaLCPosHWopwO2PbbvRXttR6pnfaxrddsmfenAe7u3pKOZjLfR0HJ5MyU7C00E0m/BcoIx1md1Spa1h42V+6OG8P1LOEcYJyb95yhOo/pfGVAGuhADnZ4YzGYueQ9BHlDPP//8sKQgxy0iYHLwwgsvNE9u4/1Z6E8nuIrQC9s2fdQpCeoEdYK6F/R54S3rTjq3Zyi60/zTMVee9IXC264ts754bcaxDqUF7VDYMiu95dZnZaQy67MxXmnLvNJbbvXQctoso4wElhGRyqyP5dFgYyhtDHXC2lbSZ2F9XmnLVCbGAI8brOFK9wTb1el1TrtbfpKnj3C9qb3yFgV8SMCaNWvM6nR+uSd4OSDva5pa61rbywC/xNK27xVr05eLsPPg2JOdi7cNtqNIPwM8bPB4QXhbtzZlKLxx8ej8IeH555/HyJEjcfLJJ4PJP976hHW5KnngwIHm1ijU6eMlxzz2MKFIu7ugvf09Urn1WenlKtQXzabfW486faGg3wuW07aSuhf0E15fqM7yUDDG+qgT0exQP2MJ6/dK+pNFs/NGOVxfG7G6N4Hm1SMGR3B661idkogQHuRiMo8Obyx1C5bZGOpEtDLrZzx1SoJ1YmF71eGIxfa4YQsdCs3qZPqtrzOl9q0MKAPZx4AmBmNsE97facSIEeAvqwzjSRJ9Fjx5or+8vNyccKX7ixoTeWz/jjvuAEHd+qxOP0E/QZ2gzhjC6vRb/PSnP2WRwjDgfsk3qr4oAwkykOyX7gS70fAsYMB7Qh1Jp88imeHauvziPmDAAPTs2RNHH300brnlFoNbb73VSN6n1H4u8Us/LxHctGkTGhrC7zWUzDhyoU6s9x3LvOB8aFMS1Anq0cAvtLaMsV5YfyTpjaPujaFt4fV7dVtOaf3ULeizOiXtRMA6Xti6Xh91+ikJ6ha0vYjktz6V8THA931bZPBlft4yr94W377G1cXTpk3DGWecYW6Dwh8XmCikn7VFBMm2zfrtQIszxADfhxlqOuua9Tn76Lie/bNqXDZpxyReugbGNtmelVaP1f6MvkNiFZsy9/3d9l3Htb0/aJowfVEGlIEsY+Duu38NoqOGpYnBBJjmPVe4KvC9997D+++/D34RS6B6WCgTdl6EBTgOJvIcYf57dTrasxljERpr/Sr5wagsKAPKgDIQmwHvibTVWcOr07aI5rfloZI/OPEpoa+88op50rmIYOXKleA9webNm2eeILp+/XrzNPx169aBK3rYBp8u+uCDD+Khhx6CXQVEf8cjO3q0X5aZ2CM4KvqsTps6QT0UjPX6aDPWgmX0UYbC+iPFhpZZO7SNSHXpC42jHc3PskiwfbIewRjro25hy6xtJWNZZkE/fQR1r5+2In4GeLxw0VaHtrWi6bY8luS9sU899VSzUpA/cPPe2dXV1a3JQB43uAqZZbHa0TJloDMZuGzU1A7rnok5IlqHtoyJO2+M9Xt9mdaHl/eK0oX7I4P32BEpsL3ySHXUpwwoA5lngAnB22//PAjqme8R0MRgAizPc76c8QsZn9zGJOHcuXMTqB0eymSdF+ER6fPceeed8CJ9Led2S8l8IHJl6OLFi8H9gCt7ioqKzI3AeRkOdd6om34+nIQ+EQH91Pllnl/8eV/KnGVOBx7EgH4ZDqKjWxvJHE8sYXv27MFrr70GrkRfvny5SQTyRyjeX5D3GWSSkIlBfqlnLI8lrHv99debB2H16tXLHIfoS2UcrJ/t4Hsu3WP0tslEF8E+vH7a6UKm2k11fNHGZflItX2tnxoDyby3eUyxqwNDe+cqYx5X3n77bfDYElqudvYywPcqkb0jTO/Izhs2IeEGbeKOCTsLNmL91BMF27F1qFvQx3atTWl9Xkk/4fVRp4/1qVPSJqjTFwnFefmoKCiKVBTRl8zxI2JD3cA5dcoYeJErU+aYc2WsOs7oDDARyISgjaBOn7UzJX2xGtayYAb4C+t5552Ha6+9FhdddBFoB0dkr+VNQFL/yle+kr2DTfPI0v1ByF/XeWPuvXv34rjjjgNv5M3Lyfk0vwsuuMBcel5WVoaPf/zjoOR0uM/wCYA8CV+yZAlYl36FMqAM5C4D6Ty2sK3Bgweby4H9fj+uu+46c9lwv379wC/1PXr0AI8zs2fPNk8S5dNCWYdf+vmFPi8vrzUxmLuMJjbyWMkqlhGJtMgv2YStY+tTWtiyWDJSrG03UlmstpIt8/Zj+7ZtecusT2X2MMD3NZGuEW3ZsgULFiwwxxG2KSJBxwrbl5WMUSgD2cbASYNGYVBJRcRhMXlGRCqkPxShcbbc+kNt66e0ZaGSZUQ0fzxljLGw7Vg7knzgrJsiuVP2dfcGmFxbsnQtLLo7H91l/tzu2TBXJgCZCAwdC30sC/Wn09bEYDrZzEBbXOVnm/Xq1hevTKVuvH10lziuBOQXdyaGmejjF3OeUHOlIFcGioihorS0tPXkm3W40vDw4cNmRRC/1JsgfVEGlAFlwGGAyb8dO3Zg1apVZoVx//79UVJSgr59+4Jf7LmqhwlArlTmk4n5QBI+NZR+3uKCCUQeZ6B/hgEmw7wwzjhfWM+GMolGnT6CentgnBc23vpo23apxwPW9caF2t4y6iy3oO2F9VvpLVO96zHA4wqPE/ZSYZ6vEADM5cRevevNXmfUVRjI8/nwn8s/01Wmk/I8Th8yFleOmpZyO9pA+wwwQeiNYgLJwuunbv2U1qYkvD6rW7/Xpo+gz4K2BX3UKQnqhNUpCfoU8TPA7RyNN/qJ+FtLLpKJPyYAk6udei1NDKbOYcZa4Mo+Ns6kHkHd+qjHC1uHbVjow0fiZS88jjf9Hzp0KPjF/PHHH8err76KgwcPhgd6PO+88w6efPJJPPvssxg1ahT4Jd5TrKoyoAx0EQbsl+xEp8OkHp8OyqeG8keHt956C0wAMhE4ZcoUTJ482fzQwAeN8B63XLXMxOH27dvNU/H5kBL7g0P4GBIdTfbHM6mVzlEmmqhLtO90tZ+udhIdf7T4dG+HaP2oPzUG+MOlbYE6YW1KEfcHTepEaDl9CmWgsxkY27M/fn3qVZ09jE7vvzS/AE9c+FFzTtDpg+miA4iWBLJ+JpEIa5MGq9NPWJtlFvSxjKBOUCeoe+Oo0094y+inTT9BnT7qVlqdtiJ+Bsib5dPWok0/YX2ZkEwKxmqX5ZlOGmpiMMYWKCgoMPeR4w3h58+fby7D4Jc3VqHkSjFensGkDx9EwvvKsSwe2GSdNzaaj34LG0/b6pTx2Iyx6E6XEpOfUPCLMxHqj8fmakF+CT/33HMxffp0DBkyBNxXYtVlInD8+PE4/fTTceGFF4L7T6z4pMu0ojKgDGSIAfdG3rbxWMePWGW2fqjkCmOuGmSijz8+8H62TAzyeMNEIVcb8zjChwh89KMfhRe87JiXIdsv8yLBX/JD++rKtk1UMYHmBeccWkafBcsixdPPGFtGPRpCY711WBZqR2onnphI9eLxcQyMs31YSV97iFTX+qxMpL32+utO5TxeWABtTw71ctBW7vXGp/OWJr179zZJBB4j+IOC1+axp2fPnuYHBrZIm7cu4O0JaCuUgWxi4NNTTsbfz70V+T5/Ng2rw8Yyre9gbLjl/6EsvzBmnwHnUGKPG66MGa6FHgaYACKYECI8RUZlmVEivHjLvLoNDfWF2jaOMtky1lUkzwB5t9udknbyrcVX0yb9mPijHlqLPpaF+lvtNCmaGIxB5Lhx48AvWyJiLrc46aSTzKVdrMIkIFd28NIMEcGgQYPAe8yxTNH1GeDJNbc5E4NcycMT71izZlLwmGOOwejRo+H3d8+TmVj8aJkykCsMuCfYzhl3uwOOJ6atEX4xv/TSS8F7CJ5//vm4/PLLDajzs+ess87CmDFj2irE0ES6ZmKQCSjCTp26hfVRWp9X0k9E8tFPeMuo00dQDwX9hPVTJ6ztlfQTkXz0E94yq9PvBf20raQeCpYRoX5rsywULLM+6hahPmtbaeMorc8r6Ve0x0DwcYJf5turkWj52LFjwWMIE30ighEjRuCUU04xiUD6Ro4caY47PK9l2zxP4Y+fvKepiNClUAayioFrxszAxlv/H6b2GZxV48rkYPziw+9OvxbvXvsV9CosTqKr4GNNEg10uyo2IcTkkHfytC28/nTrtg/KdLet7cVmgNuevFPGjkx/KROATATalqnTZ+1MSk0MxmB34MCBmDZtmlkVxgTQjBkzWld6Mbkzc+bM1jLGMVEUozktUgaUAWVAGVAGIjIgIuAqHd5bMBKYONSVxhGp6zZOrsjrNpPViaaNAd77mMcWETGrBnmFA1cli4jpI9TmLQm4apA/gJoAfVEGspCB/sVleP+6/8a2D/8fHj3/I/jIxOMxpmc/DC3r2WVw8qBR+MEJl+AdJxl4+BM/wscmnQBx/mXh5uiyQ4qUGKLPi0xN3tsH9Uz1o+1GZqAjOWfijwlAOxJr00fd+jMtNTEYg2GeFPGEipddEDx58obTpp9gHOO95aorA8qAMqAMKAOxGdBSZUAZUAaUAWVAGUiGASYILx81FfeccR1W3PgNbLjlji6Dl6/4HL4y80zM6DsEBf68ZOjROkkwwJVisarFKveWefVY7UUrS7V+tHbVn50MMAHIRKB3dPR57UzrmhjMNMPavjJgGVCpDCgDyoAyoAwkyYC9TDfJ6lpNGVAGlAFlQBlQBuJggEk5C+/KMavbMkrbXGiZtW15ItLWZfsW8dZPND7edjUuSQYSqMZEIJODBKtRWtDONDQxmGmGtX1lQBlQBpQBZUAZUAaUAWVAGVAGlIEuy4BOrGswwKScF6Gz8pZR95bTtvD6qdNPaRGPzRiLeOrZWEobrzK3GGByMBI6YhaaGOwIlrUPZUAZUAaUAWVAGVAGlIGuwIDOQRlQBpQBZUAZiMkAV+5pgi4mRVqYZQxoYjDLNogORxlQBpQBZSBbGNBxKAPKgDKgDCgDyoAyoAwoA7EZYCLQi9jRWqoMZB8DmhjMvm2iI+oMBrRPZUAZUAaUAWVAGVAGlAFlQBlQBpQBZSBBBrg6MBQJNqHhHc2A9hfEgCYGg+hQQxlQBpQBZUAZUAaUAWVAGVAGlAFloKswoPNQBpQBZUAZiM2AJgZj86OlyoAyoAwoA8qAMqAMKAO5wYCOUhlQBpQBZUAZUAaUAWUgQQY0MZggYRquDCgDyoAykA0M6BiUAWVAGVAGlAFlQBlQBpQBZUAZUAZSZUATg6kyqPUzz4D2oAxkEQMiEjQaEYGItK3ULVYAABAASURBVPpExNgirmwtcBQR1yfiSsdl/otEtkWC/SZYX5QBZUAZUAaUAWVAGVAGlAFlQBnoqgzovDqcAU0Mdjjl2qEyoAzkKgMiEjR0EUEgEDAQccusTRkU7Bj0WTim+S+SWBumkr4oA8qAMqAMKAPKgDLQBRjQKSgDyoAyoAx0PgOaGOz8baAjUAaUgRxhgEm9eIYqImbVYKR4kehl8bSdKzEiEjRUETGcWKeIa4u40vopRVyfiCuj+UL9tBXKgDKQtQzowJQBZUAZUAaUAWVAGVAGspCBnEwMVldXZyGVOiRlQBlQBlwGmBAkRMR1eF7pJ0TCyzxhRhVxVxMaI4deRILnJuLOwztv6hahU7N+SltG3cL6RNraZZn1q1QGlAFlQBlQBpQBZSASAyLB5yiRYtSnDCgDykB3YGDu3Ln41a9+ZZCTicGmpqbusJ1yY446SmVAGcgIAyJu0isjjWe40XQk6UTErDD0tiUS3SciGZ6VNq8MKAPKgDKgDCgDucyAiHuuINImRcScb4hI2NRExJTZAhHXFnFlJH+oz9qUIsH16FNkFwNTp4zJ+IC8fXj1jHecrg60nS7BAJOCCxcuRH19vUFOJga7xJbQSSgDykDOMSAiZswirmTSSkTMSSN1Foq4tkhwYk+kzS/SVsZ6Im4ZdduGlSJCtctCpI0L7yTJBSHSNn/ahEi4z1tXdWVAGVAGlAFlQBlInYGu1IKIe77B8wiCc6O0oO2FSFu8iHveYWMpbaxIW5zXb8tV5hYDS5auTXrAoUk+2kQ8DcYbF09bGqMMxMPAsmXLgsI0MRhEhxrKgDKgDERngCd8FjYqmk2/jbGSPgvrowz1WdtKxnRFiLgn011xbjonZSDHGNDhKgPKgDLQ5RkQcRN86Z6oiJgfiUUkqGmex4m4PhE95wkip4sZTOylklRkXbbRxWjR6WQxA1wp6B2eJga9bKiuDCgDykAGGBDJppPBDEwwpEmRtpNgFtkTY5E2HkTaYkRcnbEi0npyLRIcL+KWsT3GUooE++hXKAPKQNdjQES63qR0RsqAMtBhDPCcgRARc57h7Vik7XzD64+miwTHs10iWrz6c4eB0OQcbYtEZsE6TPaxDnVKhTKQzQzkZGJw1dYDWLxup6I9Drph+ZL1O7P5/aZj66YMdLeTRc7Xwm7yaHaon/HWR0mboG5B2yKSz5apVAaUga7BgIiYiYi40hjOi0iw7bjCvvDTR4hIWJlIen3sR6EMKAPZzQDPG7wjFAlO8nnLIukiicWzDRGhUOQYA0zoMblnEW34Ni5SOetG8kfyMZZtRSqL26eBykCSDORkYvCe55fh+M/co1AOwvaBv7/0QZJvBa2mDCgDnc2ASOIn2509Zu1fGVAGMsuAiHtc4Jd5wvYmEv5FWyTcx3iRtjZE3BiR+Hysr1AGspEBHVNiDIiI+XFAxH3vs7aIULT6jeG8iLgxImLK7LFHRJxSGJ+Iq7NMRIyPOkL+rM/KkGI1lQFlQBnICgZyMjGYFczpIJQBZUAZUAbSyoCeNKeVTm2s6zDQ7WciImEcRDpeRPKFVUzSwbZF3HGIuEmDJJvSasqAMtAJDPA9zG6ttDptC/oI2lZa3WvTR9BHUCeoW3jtaLqNVZmdDNgVfImu4mM869pZUafP2iqVgWxkQBOD2bhVdEzKgDLQTRnQaSsDyoAyoAx4GeAXakJEzIocb1kiukh4fZH4fIn0o7HKgDKQvQzwWJK9o9ORZSMDTOoRiSb2GO9FNs5Nx6QMeBnQxKCXjY7UtS9lQBlQBroIAxt3HsS7q7Zhz8GqLjIjnYYyoAxkGwOpfKFnXQs7L2tTxvLZMitFxKoqlQFlQBlQBpSBiAwwmeiFCdIXZSCLGdDEYBZvHB2aMqAMKAPZzsDnfv0MJt32K5z6hXsx4vqf4hePvZntQ9bxKQPKQA4xICJmpaBI8OW7ImJmIeJKGiKuLuJK6xORsDZE4vOxDQubRLTS+lUqA6EMqK0MKAO5z4B3xR+TfLFmxFiWU0aKpY9ljImG9sqj1VO/MpAOBjQxmA4WtQ1lQBlQBrohA0s37MJ9z74XNPPv/XVekK2GMtDFGdDpZZgBm4Sz0nZH2yJeH+PjjbVxlKH16CO8ftoKZUAZUAaUgdxmgAk8OwPqFtYXSTLG+r269Vlpy6yk36tHsulTKAMdwYAmBjuCZe1DGVAGugADyU1h8bqdeH3Jpi55me3O/UfCSKmua8CuA+H+sEB1KAPKgDIQJwOagIuTKA1TBpQBZUAZ6BQGmOBLZcUf67KNThm8dqoMOAxoYtAhIey/OpQBZUAZSAMDl3/7QRz/mXtw7n//yVxm++fnF6ah1expYkjfirDBVJQWYUCvsjC/OpQBZUAZUAaUAWVAGUiVARFJtQmtrwyEM5AGTyqJvVTqpmHo2oQyAE0M6k6gDCgDykAGGHj6zZV44Z21QS3/sovdf2/iiH749GWzW+coIrjztjNb7Uwpn/jpkxh+3U9w1A0/Be9xmKl+tF1lQBlQBpSBrseAzih3GRBxk4IirrQzEQm26ReR1nuLighdQbZIdB+DRcTEU7cQCffZMpXKgDKgDOQyA5oYzOWtp2NXBpSBrGUg0uW02/dWZu14kx3YdRedhoLJl2PaqZdjyAnX4pOXHJtsU3HV+98/v4y/zf0Aew9VY/eBKnOPw66WcI2LCA2KhwGNUQaUAWVAGegiDIi4DyDirQUIOy0RsWqQZIyFtyDUZ21Kb1w69INVR9DU3JyOprQNZUAZUAYyyoAmBjNKrzauDCgDHcNA9vUyYkDPsEGNHtI7zJfrjg+21gJ5hTh+wgDsrgIWb6/L6JQWrdsR1v6S9bvCfOpQBpQBZUAZUAaUga7FgEh4ErC9hJ6Im1C0TIiIWQnYXj3GM0ZEqMZdh8HzFr+HKZ++AX2uOwdFl52ML/7hF3QrlAFlQBnIWgZ8WTuyaANTvzKgDCgDOcDAOceMwa3nzWwdaXFJCb598+mtdldRFm93EoPOZGYMKXJegQ+21RiZqZeeZW4/3vYrSgu9purKgDLQxRloXLME9e+/jsZNq7v4THV6yoAyYBlgko4QEZOks/5kpYgEVRUJTiAGFSZofOsv92DFlo2mVnMggLv+9QjmLnzb2PqSBANaRRlQBjLOgCYGM06xdpAsAz7nA7q8uACUybah9ZSBzmTgU9eei4IpV+Dyq25Aj+mX4+QZYzpzOBnpe3HLCsEZQ92EnbUz0pnT6HVnTHVeg/9ffdqUYIdayoAy0GUZqLr3B6j89TdR9cCPUfnTr6Dmifu77Fy748R0zspAewwwOdheTKxy1ie8MSKxk4Ii4g1vV1++ZUNYzLqd28J86ugYBgoKCnDkyOGO6Ux7UQaylAG+B/heiDY8TQxGY6bF36O0ELwkcPTg3uBlgGFw/CzvUVrUUkNFuhgoLszDLefNxOSR/eH3JfaBnK4xaDvKQCoMLN1RB/gLcOWxA7G/ugnz1lSl0lzW1d1V2YgPttWid4kfY/oWoG9pHhY7diYHet6xY/H1T9+EvKHH4Gu3no/F930OJ00Znskute3MMKCtKgMJM9C0ZR3qP3grqF7tS08CDfVBPjWUAWWg6zEgImaloEhwEk9EzGRFXElDxNVFgmNtmYhbbm0rRdr89BE2iWglfe1hQM/wW8f0rejRXjUtzxADI0aMwObN67Bo0QKFctBt9wG+B/heiPY208RgNGYcf7+epbjspIn44tUn4qs3nIKvXn9qOBz/f11zIi4/eSL69Sh1aun/dDFQ19CE8uJCfP3G0zBl5IB0NavtdDgD3bfDJdtr0ctJmp0/scyQ8MraaiO7yktVfQBfPbsvvn9JfxTkCb53cX+cPb4UdY2BjE5xV0MZivqPwXdumI0xXfC+jRklTxtXBnKYgUDNkYijD1RH9kcMTsJZ9/ZLqH70HrM6kZcxJ9FETlQRkZwYpw6yezJgE3NWWhZoW3h91OmntKDtBf1emzp9RDw64yLh85deG+Q+ZfIMXHXSmUE+NTqOgd69e2PmzJmYPXu2QjnotvsA3wN8L0R756U3MRitlxz1X3z8eIwf3g9Pvr4Cv/rnWw7ejIC38M9Xl2Hs0D64+ITxOTfT6jl3ZO2YG5ua8YvH3sDKLXvwP9efgqmjNDmYtRtLBxaRgSU76jB5YKEpO2NsCeZ1sRWDo/rk4+vn9MX1s3qgwC+4blYF/vusvih0koRm0hl6WbS1BrOGFWeodW1WGVAGspUBX59BYUPzVfSC9Ogd5k+Xo+aFR1H911+i7tV/g6sTeRlz04aV6Wo+a9oRcZOCIq60AxMJtr1+ETEruOgTcXURV0bzef3ULUTa6lmfSmUglAFvsi60LJvsT190FT5++6chx4zHSz+8G/N+9LtsGl56x6KtKQPKQJdgQBODMTbjmCF90Lu82FxCPH3MIETDWCeON8SfdFT/GK0FFzEh50VwaWIW20msRu5Ec9XgTx96HWu27cM3bjoNE0f0y53B60i7NQO1jQFzWe2UQW5i8PyJ5Vi7tx5vrK/u1rykOvnthxrBS7RntdzTMNX2tL4yoAzkDgO+Pv1RfOGNgM9vBi35hSi+8iNGz9RL45IFYU03rFwY5stlh4h7uSWTLoSdi4hY1Uj7IhI5nnUtbGyobf0qlYGuzsD2QC0mT5iI06a0PYiuq89Z56cMKAO5y4AmBmNsO59PMKRvBWaMHoSjxw2OihlO0nBovx7I8ydGZ8n5d8IileQe20AX/quua8BPHnoNq7fuAy/rZiK2C0/XTO3VxRtxzf97CCd85g+4/n8fxtsrtxq/vuQOA0xeVdY1Y8qgIjPo8ya6txroapcTm8l14MuilnsYztTEYCZZ17aVgaxlwDdkJPwOSm/6PHwDh8HXa0BGxxpoagprP5IvLCjHHCISNmIm9cKcLQ4RMasFRaTFgzAbzp+IGH9oW7RFxIlAxHLonzKQ4wwsP7ALU3qHr3LO8Wnp8JUBZaCLMpBYJquLkhBrWv96cyW+88Bc3Pvvd/Gd+/+Dr//hBfzl+YX4miO/dd9c3P/se/j2/XPN5cSx2km0jIlCL2x9+qhTElantKDfC+unjOZnWTajqrYBP3WSg1v3HMZnrzgeowb1yubhpjS25uYAbv7+Y/j3/FX4YN0OcB+89Qf/TKnN6JW1JFMMLNlWY5qe3LJisG9pHqYNLkIuJAZF3C9rZgLOi4iYL26Oav6LuLaIK43T8yIS7BdxbRFXMlTE1UVcSV88+KAlMXj0cL2UOBZfIhKrWMuUgZxloGnjKkh+AfKOcm/f0rh5TUbnkjd2alj7eSMnhPly2cEkHSEiQcf6WHNiPGFjqFuIiHW3SpFwX2uhKspAF2NgY+V+bDq8H5N7D+xiM9PpKAPKQO4zEHkGmhiMzEuQl6sB/+vqEzF9zEBzL8E7P3yWSUxNHTkAX7nuZAzpl96nTDF5xwFwJaCF9dFP3fppe8Ey2t5y67PVWnYSAAAQAElEQVTSllmb8bmAypp6/PbJ+WhqbsbnrjwBRQV5uTDshMe4eP1O7DlYFVRv066DWL11b5BPjexmgCsGB5bnYWy/gtaBnjehFAs2VWPlrux9gqZI8Jc3kbZLxkTayuwXQMrWCcZQGEfYEOoW1hePXLS1FkN75qF/mT+e8G4ZI+JuJxFXkgQRifiFX8T1i7iSsYRIsO31iQhNAxEJa1ck3GeC9UUZSJGBQE01GtevgH/oSKCwCL4+A9C0eW2KrcauXnLFR5A3bDSksBh546ah9IbPIn/yMbEr5Wgpj8npHjrbJKK1KyLRitSvDOQsAyv27zJjnxzhvqimoKNetB9lQBlQBuJkQBODcRB1xElILVixFXudZM3BI7VYsHwLDlfXYd/hasx39CqnPI5mooZEStAxeRetQqwy1vGWe/X2ylie7cj3+9GjrAh7D1WDK+uyfbzJjK8wPy9itWj+iMHq7HQGmBicMti9jNgO5vxJ5UadtyazT9A0nST5EusLnLdJEQlLCHnLQ3URNz7e9kPr0w4EgIV88MjQYpqKCAyICMixBUNE2nwiQlcrbByldYqEx4u0+byxto5KZaAjGGjcsBKB+jr4nUQd+2PCrmnnFjTv3UkzI2g+tB8BCPInHY3yz30XBSeem5F+Um00lfoiAhEX3ve3iJhmRVxJQ8Q9FoiIqWPjRVxbxC1nLCHi+qmHwta1MrRcbWUgVxlYvn+HGbquGDQ0dPrL/v37sXDhQixYsEChHHTbfYDvAb4Xor0hNTEYjRmPv76h0Vi19Y2oqWtAU3MA1bUNWL/jAP7ywiLsORS8ussEx/HChCDB0NAEHv1eMKa7gwnBO247E1w9d9+z76K+Mfy+P12BIz5g5YTJw4KmcvqMURgxoGeQT43sZeBIXbOTwKrF5IFtqwU52vH9CzC4Rx7mra2mmbPglzgLEQmah0jwl8KgQscQSSzeqdL6/4Pttdh9pAnd/DLiVj6iKSLBHEeLS9QvIiYRICJBVbkviLg+kdjbP6iiGspAggw0blwF+HytiUGbIGzcsi7BluIPb2xZkegfPib+SjkWyfcwh2wldYK2BW2CtpVW99rRfKF+1iGi+VmmUAZylQHeX7BPUSkGl/bI1Sl0qXFv2rQJw4ePxowZsxXKQbfdB/ge4Hsh2ptbE4PRmPH4+/cqw6UnTsDoIb0xpF8Frj1jKvhQEp7MMFHoCU1IZTLQIrSi9XtlaEx3sitKCvGzT1/gJGTr8Yen38HO/dm74iod2+WZH9yCQeOPxZiJU+EfMgsfue7SdDSrbXQQA1wtWN8UQOiKQXZ//sRyvLKuGrsq3R8c6OtqEBEzJRFX0uDxkqBuIZJYEomXEbPuLH3wCGmICHJMiIhJ4tkgkWDb+q0UCd4WIuHxbJewdVQqAx3KQKAZeaMmouTqjyOv32D4SiuQP3oSSi7+EPx9B2ZsKM1b15u2u3JikBPU9zZZUCgD6WFg+f6dmKT3F0wPmWlopb6+HmVlFWloSZtQBjLNQOba53uA74VoPWhiMBozjr+puRk+58vR9r2H8fV7X8TCNTuwYccBfPwnT5hVa06I+e98fYLf5zMrCY0jDS9cLZhsM966Xp3teW2vzrJsRUlhPn7qJAWdTYGfPfJGl08KcjtsO9SMfUWjcMslpzlfeMbixdW5vcKMc+pOWLy91kx3ysBCI70v508sRU19M7L1ISQiYoYr4kp+WRQRk2SizkIR1xYJTyYxhmCcldRF3DrUCRGhMO2KuLpxxHjhg0cK/IKZmhiMwZJb5OWeuoVbGvwqErwdbSxlcGRsSyS+7Ri7FS1VBqIwID7kT5iBPD50pMA5trYgb9Ks1hWEyMBfw6bVkMIi+AcOz0Dr2qQyoAx0BANPvfUqrvre13Dm12/HF//wCxyqytwCg6qGeqw8sAuTerXzg0VHTFz7UAaUAWUgTgY0MRiDqK27D2Ha6AE4ZvwQMDk1ZkgfTBjeD36/D7zck37ilGkjMHviUGzceSBGa/EXcZUgo5m484K+9hBal/HWZ6Vt09qMyVbwASM/+uR5yHM4/6aTnN2xrzJbh5rWcS1sefIqEyAnjCzGc8srsftIY1r70MYyx8DSHXUY0SsfwxyE9nLiyBIU5gnmrUnuFgSh7aXbZjLIwrYdzabfxoRKbxl1LxjrtanT1x4WbavDtCHB921sr053KxeR1mSr5VUk3EdeRFx/NF2kLWHItkTceOqs44X1WektU10ZyGUG8gaNgH/IyJSmoJWVAWWg8xhYuXUTrvzeV/HkW6/glSULcde/HsFHf/W9jA1oxYGdONJQhyn64JGMcawNKwPKQPoZ0MRgDE7/+dpyLF63C9/80Ol4/H9vwBP/d2MY6P/OLWeY1YQPvbQ4RmvBRe0l5VgeCrZAH6UXoT7aXoTG2jL6qVNmI5gM/P7HzkHPsiJ8+/656OqXD3u3wcKttSZ5xEsmr5xegcO1zZizPHO/bnr7Vj11BhY7id3JgwqjNnTexDLwcuKGpkDUmFwrEGlLImVi7Lz02n3wSFYnBjMx9YTatIk5K1mZugVtC+vzSpaF2vQR1k/dgr72dFuuUhmwDIiIVbNe+voORN7w0Vk/Th2gMqAMRGbgndXLwwrmvPtWmC9djmX73YchTe49KF1NajvKgDKgDGScAU0MxqB478Eq3P/cezj7Kw9gwq2/woRbfhkOx3/Wlx8wcXxSbozmtChBBrhKc/H6XfjK7+Zge9atFExwMgmGv7+lxlwume8XXDG13NSeszI7V5iZwelLKwMHapqxyEkMTh0cPYF1/oQybDvYgGy9nLh1Mgko3gRRAtXiDuVlxAxmspxSEZ2BTG+L6D1riTLQPgMiblJQxJW2hkibLSKtK19FxIYYKSJhZSLhPgaLtPlpEyKuj7qFSLjPlgEC/7Cu++AR6J8y0MUZyPP7w2ZYmF8Q5kuXY8WBXaYpvZTY0KAvykAXYqBrT0UTgzG2L9fyNDY1gw8Yqa5tQFUE0M9yxsVoSouSYOBwdR3+NOd97DpwBN3pi+6B6ia8t9lJDLZcMlmU78NFk8sxZ3kl1u9rSIJJrdKRDCzZVmO6mxzh/oKmwHk5ZXSJ8wrMW6vJXkNEHC9MtjLs6OHFFAplQBnIQQZExHye8zOdsFMQEasayTIL4/C8WD+ldVO3sD6RyH3Z8nillJZBivS4Ey9fGqcMZBsDZ0w7GqUh7+GrTz4z9jBTKF2+fwfG9eyPgggJyRSa1arKgDKgDGSUAU0MZpRebVwZSJwB3l+woRmYNazti8gV08rR7GSqmRxMvEWt0ZEM8P6C7C/SE4npJ3qV+HHiyOKcXDH4wfZa3Pq3bfjFy/tQ2xiIil+/sh8f+/s28OnMnHOq+GBbHYb2zMOgirxUm9L6yoAy0IkMiAQnATkUJvUo44WIQMRN/HnriAT7RNw4EfGGmeSkiOsTCa4TFOgYvh69nVf9rwwoA7nKwMBeffDpj38CMnowikcOwQlnnoF7Pve1jE1nxYHdmNRrQMba14aVAWVAGcgEA5oYzASr2qYykAIDvIyY1WcOK6IwOH9iGUoKBM+tOGJsfcleBpbsqMP4/gXoXxZ+6Yp31NymS5wk2/tb3CcYe8uyWZ+7sgpPLalEnZMUbGwKIBp4/8THPqjE2xtr0jKd97bUYPqQ4lTa0rrKgDLQyQwwAUiIiEnstTcckchJO7ZBiEjMJhhDxAxqp9BX0audCC1WBpSBbGfgg7oDGDhzMk499xzUDM3ce3pj5X5sPLwPk/XBI9m+S+j4lAFlIIQBTQyGEKJmV2Agt+fAB4+M6VuAgeXBK6OunN4Dr62rxgfbanN7gl189Nx+kwe1JXWjTffUMaWm6JV1uXU5MVcMcuAzhsae4/QhhQyDvQTYGEm+LHOSrTsPN0LvL5gkgVpNGcgyBuJJ1olETgqmcyoisROL7EtKyykUURj45F0/RM9rzkLR5afgkju/gl0H90P/lIFsYmD5/p34z9bVuHTkVMzoOwSL927HpsoDGRniiv16f8GMEKuNKgPtMqABqTKgicFUGdT6ykCaGXhvcy1meVYL2uZ5OTH1ObpqkDRkJXZVNmLlrjpMGeQmxWINksnfCQMKMW9NbiUG32tZ4Tij5R6Y0eY4bXAx+J07HYlsm1yM9L6I1r/6lQFlIPsYEBHnuODCmxwUETNYkXAp4voYICKt9UWCE4ciwTbbF3HjqbO+F9ZnpbdM9fgY+OOcJ3Hv80+hsqYaDY2NePadN3DH3/4YX2WNUgaSZSDBes9tWm5qXHbUVMzsN9To7+3ZbGS6X3h/QbapKwbJgkIZUAZyiQFNDObS1tKxdnkGFm2txU4nuTRraHHYXGePKMbQnvnQxGAYNVnjaL2/YByJQQ76vIll5j6DG/fX08x6rNlTb56mzMRnWWHsjw9e+s7k4eLtqa9wZXKxwC842nPfzawnSweoDHQCA4HmJtS98jRqnrgfdS89hUBtei7lT9dUbBLOStsubQv6rG4lfYS1raTPgj6rW0kfYW1Krx1NZ5yifQaWbd4QFrRk49ownzqUgc5k4LnNKzCktAdOHDQSM/u2JAZ3b8nIkJYf2IXeRSUYXpa5y5UzMnBtVBlQBrKOgbvv/jWIjhpY7G92HTUK7UcZUAYMA3zwCJWZQwspwsBVg7xU9Y311WFl6uh8BpgYzPMJpsRxKTFHe+roEgqTHDRKlr8wQcchThsc+zJixhBMDK7aXY+dhxtpxkLMMt5fcOrgQjjUxozTQmWguzNQ9bs7Uf3YH1H70pOofuI+HPntd7KOEm8yLusGF2lAgUAkr/ocBnqXVTivwf97RfAFR6ilDHQcA7xs+JVta3HJyKmm0wEl5ZjRbyjey1BicMX+nRjfc4DpS1+UgWgMTJ0yJlqR+pUBwwATgrff/nkQ1I0zwy+aGMwwwdp8KANqx2KASb8+pX5MjpJYunSKe6+jOStz6/LTWHPuSmWLt9Vi0sACVBTFd2jlKtC+zvZ+ZW1uJHrt6j8m/OLZbvY+hEzsxRMfKWZ/dRPe31qL6e1cuhyprvoSY6D2uYdw6I6P4eBXb0Tl3f8PTbu3JdaARncqA80H9qBh5aKgMTRuXIWm7ZuCfGokxkCgvi6xCt0o+vrTzkF5aVnQjD9y7sVBthrKQGcy8Nxm9zLiy0e5iUGOZUafIXhvzxY0NTfTTBuqGuqx6uBuTOo9MG1takMdzwCTdl50/Aja75Hjaz8qmyJ0LIkwwEQgE4K2DnX6rJ0pGd+310z1ru0qA8pAEAPvbq5BrKTLxIGFmDq4CHOWVwbVUyM7GGACLN7VgnbEvJyY9xmsrEvvCaptP52SCTq2ZxN+1GNhSssl1Ux4x4qLVcZVilywo5cRx2Ip9TImlGqe/Tua9+9GoPoIGle8by5HTb1lbaHDGGiMsjK3KYq/wwaWmx0FnC/5gSrns7a5KTcn0AGjHjdkOK7+yC2QmWPR9/jpuOK2m3HliWd05n9qxgAAEABJREFUQM/aRdYykGUDe27TCowo743j+o9oHdmsfkNxsK4Gb+4MvxS+NSgJZcWBnThcX4vJvTQxmAR9WVVlydK1sNAkXFZtmg4bTGdtdyYAmQgMnSh9LAv1p9PWxGA62dS2lIEUGNhyoAHLd9ZhVjv3UePlxLzXm95rMAWyM1B128EGbNzfgMktybB4uzhtdAm4Ko7JwXjrdEZcfVMAfPBI7xI/JjkJ6njGML5/IfqV5WHx9uRX3PC+m+xrVjtPQWaMInkGmnduDqvctFnvFRZGShY7fP0GwdejT/AIfX40LF5gkr3BBalbmW6hcfl7qPrzz9G4YSUClQfiQvPenaYOL6VOdnx1r89B1Z9+hqaNqxFwvuQn2053qTd//1bIoD649KTT8W7VbjQFsv9Hru6ybbr7PN/fswVv7FiPi4+aHETFTCcxSAdXDVKmC8v27zRN6YNHDA1d8sUmiygJO0nqXli/le2V2ThKxlJ6QZ8XLLM2dUV6GSC3TAxTprfl2K0x8ccEYOyozJVqYjBz3GrLykBCDLTeX3BIYcx6F0x0L9vRxGBMmjq8cMkON/k1Jcpl4NEGdPLoUlOUxZcTm/Fx5V5NfTPsKkDjjONl+uBCfLAt+Qcg8H0xtGcehvXKj6M3DUmWASkqCasqxe6+GVagjqxkgA8e8Q05CtKjN/wDhyJ/0iwUzD4T9cveRdU/fovGde4ldVk5+AiDqlv4BgINdfD17INAY2NcgN8PCEwyFEleJljPfmur4eur9wlDO38Ldm3EqgO7MaXPIJw9dDy2VR3Ci5tXtVNLi5WBjmGAqwXZ0+WjplG0YnLvQRha1hPpvs/gigO7TB+TdMWg4aGrvjBZxKQRwTnSpqRNULc+r84ywlvG8vbAeNbzgnWsTV2RPgYs32yRHNOmnmkwKRirD5ZnOmmoicFYW6DblemEO5OB97fUmIcrtLdikAkSPrTiueWVOJIDl592Jqcd2feS7bUoLfQlvGKQ9yM830n2ZvuKwcXO/MgnL2WnjBe87HhXZRNW7q6Pt0pQHFcpThtSHORTI/0M5E87Hr6KXkEN81LKIIcaWc1A/dvzEKg8hOILbkDZ7Xei5PrPOPr1KDr7SgQO7EH1P+9F7etzsnoOdnDNB/aiadtG5A0dZV1xS/+w0QjU16Fxw4q469jAxs1rEaipgn/wcOtSGYMBPtSBxUwKnj1sPPJ8Pry8bQ1dCmWg0xl4btNyjOnRD0f3GxY2lhl9h+DdND+AhA8eYX+l+QVh/akjNxmIlBRisih0Nl6fV7dxXp9Xt+XRJPtPJD5aO7H9WmoZiMQ3+affxmRC2qQfE3/UQ/ugj2Wh/nTbmhhMN6PanjKQJANMgPABC2WF7b8tL59WASZbdNVg4mTvPVSNuobGxCu2U2PRtjpMHliIojxpJzK8+LQxJVi7tx5vrK8OL8wSj71PIBN9iQxp2uAiE/7+5hojE3lZ5SQTtx1swIzBsVfRJtKmxkZmQErKkH/0afD1HuAkk25AyTWfhK/fYFT+8uuRK6g3qxho2rcLdQv+g7wRY81KQe/g8kaOR8kt/wX/oOGof/MF1Dx+H5oP7vOGZJ3Oy4c5KH8yiUFnnqzbuH4lRUJo2rLOxCfTr6nYzV5e3e7yxaRggc8PJghf2rq6m7GQQ9PtRkN9e9cmLHBwUchlxJaCmX2HYu2hPVh7cI91pSxXHtiNCb36p9yONtD5DDARRHAkTAxRKro2A9ze0bY1/SzvCAaYAGQi0PZFnT5rZ1K2n4HIZO9Jtn3OjGF44KtXKpSDsH1g5pjBSe5VnVutuj6ABRtjP3jEO8Kzx5caUxODhoa4Xl54Zy0m3fYrDL/uJ+h1yffwld+ld+UMHxzDxGBcgwkJOnmUuz2z+XJiJq457JkJPh14SktSj5cEs34iWNRyCfLMYW5yMZG6GpsYA837dqNx7VLkTz4aBSecjfypx6H47CtMI5W//qaR+pK9DHC1IOpqne13jBlk6IvkF6D44ptQMOMENKxdhuq//wYNKxeGhmWN3bDqA/eS6CFHJTwm/4ChkMJiNLYk+RJpwFxu7fcjb9iYRKp1y9id1Ycxd8tq9CgoxokDRxoOmCBctHcbeG8349CXnGDg3uefwuRPXY/e152DE770Uby4cEFOjDvWIJ/b5K4YvmzklIhh9j6D853kYcSABJ0bK/dj/eG9mKSXESfIXHaGMxFkkZ0j1FGlmwFu71httlceq257ZUz8MQFo46xNH3Xrz7T0ZbqDTLR/wdEjcN0ZUxXKQdg+cO3pUzOxy2W8TV5GzIc7tHcZsR0IHwBx2dRyPLf8CHYeTv/qN9tPV5Lf+dN/sHHnwdYp3f3UAry6eGOrnYrCh47sqmzE5AQfPGL7HNknH8cOL0YSiUHbREblniNNWLGzDmP6FmBgRV5CffUvy8OEAYVYvK02oXoM5irFAr/g6HYeyMNYRWoMNK7+wDSQP+loI/nicxIsRbwMtb4eR37zHboUWcgAE30NSxYgf9rx8LeTSCs49nSTIGyuqULNv/6K2pf/lXUzChw5BK7cyxvqJpuSGWDe8NHgg0ia9++Ou3rzof1o2rkF/kEjgLzEjnNxd9KFAnkZMR80csaQtiQqVwxyii9v0wcXkYdcwNa9u/HJu36IlVs34VDVEby9ejk+/Zsf58LQY47xuc3LMbHXAMzoOzRi3Mx+w1Doz0O6HkCyYv8u048+eMTQ0O1evKvJvLolwuvz6rbcykhlkXw2XmXXYYAJQCYCvTOiz2tnWvdlugNtP10MaDtdmQG7mmrW0PhXRl00qQxV9c3QVYPx7Rmrt+wNC9yw40CYLxnH0pYHj0xN8MEj3r54OfGCTdVYuave684K3T48JNEHj9jBzxhSBD68pKEpYF1xSV5+PHVwIZgcjKuCBiXNQP3KRZDS8rDEEhNNxWdfgebqI6i8+86k29eKmWOg/u2X4OvZFwVTjomrE/+g4Sj7yH/DP3gE6t+ZZ1YPMonWtGsrGld9YJJjcTWUoSB7CXAy9xe0Q+LcqDeud1cNUW8PvL8gY/KGOIlBKoqYDHgvI7aBw8t7YUa/odDLiS0j2S9Xbgn/gXTDru3YeSC7bzcQi9k3d2wAHyxywYhJUcN6FBSB9xlkXNSgBAqW799hoifrikHDQ3d6sSvJmMAjOHfr8+osI7xltpx+IrzM/ZGFZRasQ4Ta9ClymwEmApkcJDgTSgvamYYmBjPNsLavDMTBwHtbanBU73yMcBBHuAk5e0IZehT7NDFo2Gj/ZUCvsrCg/j1Lw3zJOBZvq0GfUn/SKwbZ50mjSigwb80RI7Pp5YPtdWY4U50En1ESfJnmJPdqGwN4f2v8qwYra5uc+DpMa7lHYYJdangCDDSsXoLmPTuQP3FmxFr+EWNRdNbl4EquI/f8X8QYdXYOA3XvvoKmrRtQMH22SewmMorii240Ty1u3Loelb/8Gg5/93ZU/ubbOPy9z6D60XsSaSqtsbyM2FfeA3yISLINM/nJuo0bV1HEhaaWWL9eRhwXXy9tdR8ycvawCUHxZw0Zh5e2rgYvNQ4qUCM2A51UWl4S+TyovNg9J+mkYaXULVcLsoHLRsa+imimk8R+b89mNDQ3MTwlLD+wCz0LijGqR9+U2tHKnc9AaHLOO6JoZfR74a1DPbSMNv0WtAnaVlInaHsR6qOt6DoMMDkYCR0xw5xMDJaWRv4Q6wjCtI/sZkAku8cXbXTzN9aADx6JVh7Jz1VUV0yrMInBNXuyb5VZpDF3pu/2K44P6n7SmBG4YPa4IF+yBu+/N2lgag/I4KXEI/sUYN7a7HsAyXstDw7hyr9kOLJPMn5/S/yJQSYjG5sDSPRhJ8mMr7vXaWy5jLhgcvQVZ3mjJqLojEvRfOgAjvzh+92dspTmn67KzYf2o37+f5A3agLyxk1LqtmCabNRfMmHnO26P6h+3av/RvOBPUG+jjACtdXgg0fMwz9S+ECX8p7w9RmAxs3rgEBzXENvWLcCvl59DeKq0I2DFuzaCD64gSuu+hcH/+h29rBxaGxuxvObV3ZjhnJn6rPHT8YJk6cHDfiy085CaVFxkC+XDN5fcFqfwZjqINa4Z/YdhvqmJrzckuSOFdte2SonMTheHzzSHk1argwoA1nMQE4mBn2+nBx2Fu8GOrTOZID3buN9AmcOTfwk7NwJZWboc5ZXGqkv0RnoO2wC8idejOuvvASF487CmGPOjh6cYAkTg1PCLyNOsBXg9DEleGVdNXi/woQrZ7ACE3pF+YJkE4O8BLm00AfeSzPeYS5qWV2YyOX18batcW0MMPnTsPx95I0YCxTETm7njZmMwtMuQvPBvThy7w/bGlGtUxiof/tlBKqPIH/KsSn1Lz5/xPrNlYci+jPpbHSSc2zfP2QkRUowycXGBthLk2M11rh5LVBfC//go2KFaVkLA7y/INWzh42nCMLsAUdhYEkF5m1zVxQGFaqRlQxceO1VkFnj8F83fhhy7AT0PWZKVo4znkHxEvcP9m7DecMnths+q597/8F392xuNzZWQFVDPVaZJxIPjBWmZcqAMqAMZDUDmmFLy+bRRpSB5Bmw9xecOTT2l/JIPZw6ugS8BHnOyqpIxerzMPDPDw4jr7AU/3PZFFxz4iiz0nLpjvhXsHmaClK5WvNgTRMmp7hikI3ycuKa+mZk00NI1uypw87KRnNJb2Feckty8/1uUnHx9vj5ZrJ1WK98cBUluVFkhoHGVYtNw/mTZhnZ3kv+uGkoPOUC8KEOVQ/8pL1wLc8QA42bVqN+4RsomHUy+BTeVLrx9ewTsbq/d7+I/kw6eRmxlJQhb9jolLvxDxpm2ojnPoP2kmO/3l/QcNbey6vb15sQ+7ARY3hezhrGy4k1MeihJKvVh9e8j2OnzcAdV9+Kq2efhr+sfBvLWu6Zl9UDjzC45zYtN972LiNm0OgefUGkep/BFQd24mB9DSb31sQgee0+0JkqA12LAU0Mdq3tqbPJQQZ4mWaPYj9mJbFikNO9ZEo53lhfDT7BlbYinIH5m2owd1UVrpxegaE983CVI+H8Pb009ZWWS1qSXZMHJZ7YdYYQ9P/kUSUoL/Jh3prsSfQubrm/IFf9BQ02QYOXyq/aXY+9VfHdy4f33bSXICfYlYYnwED9snfhK+8Js7oqznr5E2ag8KTz0LRnB6r+9LM4a2lYOhngJcRS0Qv5k49OvdmCQhRdcD3EkaYxnw9MFjbt2GzMDnvh6r61S519cSSQhqcC5w0aDvHnoXFz+wmqpvUrIYVFTkKy7Qm7HTbvHOuI9w58fvMK8BLi4wZEflALE4bbqw5hzqb4H/6S1TR04cE9snYhlu/fidsmHGdmeevE2WgKBPDnle8YO9dennP2uWP6D8ekOJN0M/sORaqJwWUOf+Rpkj54hDQolAFlIEcZ8OXouHXYykCXYYBJKyZNJLnFWDh7fKnhQp9ObGiI+PL4osPGbxOCXJk3um8Bni74OrYAABAASURBVF6a+oM+Fm2rw+AeeRjbr8D0kcpLWaEPp48pBS8nbkjwCb6p9BurLi8jZnmqSbqpLYlTJvzYXiys39eAzQcaMK2lTqxYLUuegQYnCdO8bxfyxk9LuBGuMCw84Rw07d6Gqr/8AoH6WjRt24CmfbsTbqujKzSuXIS6N55H/eIFYV3ngqNh0Zto3LQGhUefAikqScuQuS0rvvlblH/5p+jxnXuQN3oyap57CE1b3ZVhaemknUYa1i43Eem4jNg0lJcPPsCk2dknucLV+CK88F6N3I/NA0ucpGiEEHV5GLCXEZ86OHoS9bSWspf0cmIPc9mpPuokBsvzC3HjuGPMAE8eNArnDZ9gVg0yuWucOfLCh95wpeM5w8IvcY82BT6AZJuTxF59MPnPrpUHdpnmJ/cZZKS+KAPKgDKQiwxoYjAXt5qOucswwHsLLttRh2mDk19tdvSwYswcWoTn9D6DEfeL3Uea8I/3DuG44cU4eXTrl2izanD5zjqHtyMR68XrfHdzNdJxGbHt7xRnjNsONiBbLifmJb0cW7L3F2Rdwq44XBjHA0gWba1hFbNfG0VfMsJA22XEya06y59yDApnn4nGdctw8CvX4fAPv4DD/+9jTqLw5xkZbzoarX7ot6j87XdAWfXH76Hy7jvS0WyHtdFcVYm6t+bCP2Is8sZMTm+/zq9Tvh69ACc5VnzZreC9B2uefchcNp7ejiK3xofgSFEx8oanfhmx7cEk+xwj1uXEjZtWOxGAf3Dk1W+mUF9aGeA93GhEur8g/UTPwmKcNXQcmKihrchOBhbu2Yon1y/BTeOD71N664TZ2FdbhT+tfDs7Bx5lVFwtyKJ4LiNmHMHEIKVNeFNPFKucpCIvSe5RUJRoVY1XBpQBZSBrGOgGicGs4VoHogyEMbBom3vPtVlOYi+sMAHH+RPLwEs+X1tXnUCt7hH6+KLDqKxrxlUzKoImbO1/pXg5MRNnk9Pw4BE7uJNGusnLeWs7/3LihiaYB4akY0Uk7xU4vFc+3m95qIidbyRJTgv8glnD9CQ7Ej/p8DUf3IeGZe8i76hxkMLkec6fNhuBOieRGwi0Dqv+nXloXLOk1c4WhU+85UpB73gaVyyEefCE15nFev2C/6C58iAKZ52c8VEWX/MJ86CZmmf/gUBN5o9HDasXI2/oKEgav1z7BroPF2hYvzIqX/bhJIlcTh+1sW5QYJ82HCsxSBpYzodAcAUXbUX2McDLiDkqexkxdeL84RNx0qBR+LOTGKxvck4E6MwBPLd5OU4YOBLjevaPe7Qz+g5Fj4JivLtnS9x1QgNX7N+FCb0GhLrV7lQGtHNlQBlIlAFNDCbKmMYrA2lkwD6lddaw4pRaPbvlcuLnVqS2+i2lQWRp5UcXHcKgijxcOb08aIRDeuThzLGl4H0GuaowqDBOgysO6xoDSMf9BW2XI3rn48SRxVmxYvCDbTWobwpg2uDkE0d2XpQznAT44pZ7MtKOBiYPpw4uRHG+fkRF4yhVP1dnsY28CTMokkdzMwLV4UkjJh6TbzT9NZu2bUTt3McjN8zEZuSSlL1Vf78LB79yLQ588Qocuee7aD7i3tYgmYYbt65H/buvIn/mifD1HZhMEwnV4T0HS5zkYNP2TWByMKHKCQY3rl0GOPuSPw1PI/Z27Xd48vXsg6YtawFP8tob07h+BXz9BsHXo7fXrXoEBhbs2ohNlftx/MCj0LvQ/RErQphxnd5yOfGzG5cbO2Mv2nBSDBxpqMPfVr2DUwaPjphIu3XCcVh/aC/+uPzNpNrv6EovbF6JVQd2I5HLiDnGIn8eZvQdgmTvM7jReT+sPbQH4xNIRrJfhTKgDCgD2caAfuvKti2i4+lWDMzfWAPeu61vqT+leY/vXwjem27O8iNoblu4k1KbXaHy8yuPgKvPrphWETHJdNWMchypa8YTiw8nNV2b5JqShicSewfAh5As2XIY/164y+vucN0+0GbKoPBL3cUZDZ9SzORdvPjO+f3wiysGosrh3Kke8X+z8+X9i6f1xq+uGmi2Way2IzagzrgYqF/8tnnARMpPf/X5TDuhnUqPPqGulO1EG+DDM+pe/heO/PH7qHrw12hY/j6Y7AptJ9DQEOpKi1332rOof+tFBOpqgaYmNCx9G7XP/j3ptvnAEV9ZDxRMPyHpNhKtyKRa8UU3onHdcmfs/0i0etzxjasXQ/IL4B82Ku468QaaS4TJv5MADK1jHkzS2IC8wXoZcSg3kWx7ueXpg8dGKg7yje81AJN7D8LLep/BIF6yxXhkzULsrK4EE4CRxnT16BmY7iTMuGowUnm2+Z7bvMIM6ZKjphiZyAsvJ+bq1lrnWJBIPcZytSBlvA87YaxCGVAGlIFsZMCXjYPSMSkD3YGBhqYA3t5ci1TuL+jl6ZwJpVi/rx5zcv9eg95ppaQ/vshN+IWuFrSNXjKlAj2KfXh6SaV1JST5YI5RfQowrFd+QvXaC170zpuoX/oErvn67zH02h/jsVeWtlclI+X2QSFMXns78DlZweICQb5f4Hc+ReLFmL4FuGBSGUoLnUqI/OcTwXkTyzBlUFG7bUduQb3tMcAkDx/GkDd6UnuhcZUXnn4JJC+vNVZKy8FLXlsdGVB4r736915D/dsvgwlA20XTrq2oe/05VP3pZ6j66y9R9848MOFUcMypKL7yIyi+9lPwDRoOJgilohd8/QablYRcNWbbSJf0jsu22dRyPztrxyvrlywAx1hw3BlmPvHWS0ccE2uFZ1ziHJPeQd3LT6WjybA26ld9AK4WlOLSsLJUHX5ne7ONpg3hlxO3XkasiUFS1C7mbnHvx3j2sHHtxjLAvc/gGhyqd5LjdCiyhoGH1ryPwaUVuHLU9KhjunX8cVi4Zyv+turdqDHZUBBwflB8btNynDp4DHivv0THxMQg68zbvpYiIaw4sNPET3GS4EbRF2VAGVAGcpSB6N/OOmRC2oky0H0Z4Gqs2oZm8PLKdLBwzvgy+JyEzZyV4Zf1paP99trYdzi77m+4Zk89Hl54GBdOKseEAYURh0++rppegdfXV+OdzTURY2I5uRpxUppXCy5YvgXPvLaotdv9h2vwf3+d12p3pMLEJ/sLffBInl+cfc3Z2aB/ucgAV85x3PmTZlGkjIKZJ6H863eh7DN3ouLLP0HRBTeYZB2Tcyk3HqGBpj07cPi7tzvJv584yb9f4PD3P4vqh+5G1YN3oerPP0fdmy8i0FCH/GnHo/iSm8EHaXCM/j4DkD9uGso/fQcqvnU3Kr7yU5Rc8RHA2ZVrnvwTGp3kFNL4F+lyao69iqsXl8X/RZsrDuvenAv/sNHIGz0xjSOMv6n8MVPMg2bq3nkFdW/Njb9iHJGNG1YBDfXwDx0ZR3TiIf6Bw0wlmwQ0RssLk+S+kjKn71EtHhXRGNhZfdis/hte1guz+rmcRou1/jOHjkNToBlPb+icH7fsOFQGM/Da9nVmW143JvaDpz404ViMquhjnlAc3EJ2WVwtuO7Q3oQvI7az4H0Gqb++fT1FQlh5YDd6FBRFvBw7oYa6VbBOVhlQBrKRAU0MZuNW0TF1CwZ4HzVOdOaQIoqUwQdEXDi5HLyc+HBtc8rtxdvAn55fiOHX/QTDrv0J+l3+ffzskTfirZrRuH9+cNi0z8uFjRLlhZcZs+jJBC8nbmoOgCvqpkS4zJbtJYutew6FVV27bT8aGpvC/Jl07DnSiNVOcpXz6xNyqbufGdVMdq5tZ4yB5sMH0LDifeSNmggpKklbP1yV5x8wFNKjNwqmzUbhCWejafc2HLn/x2nrwzbU8P5rCBwJfp/Uv/cqAof3I3/y0Si+4DqUXP1xJ5F1BvwtD5+wdUMlk1FFZ10BFBah+qk/gw9kCY1J1Gbyr/rx+9HsJDDJi7d+/vgZaN63GzX//jsO//yrqH3pKcfe5Q0J0+vnz0Xg0D4zn7DCDnTwQTP5U4+DuUT6g/kp99zwwVuo/OXXceT3/4vmvTsgvsyckgoTf0OOQvPBvWg+sLd13IFD+9G8bxd8ulqwlZNYir2M+OTBo2OFBZWd4sT2KSrF3C1O8jeoRI3OZOCRte6Pj7dOPC7mMPLEh9smzjZJxDmbV8SM7cxCrhZk/xeNSG4V/LCynuClwO8l8QCSVQd3gZfNs39F12Bg6pQxGZ+Itw+vnvGOtQNlIAYDmTkLi9GhFikDyoDLwIKN1RjaMz/qajY3KrFXrhrc7SR0nlue3KWxifXm3sv9q79/HnsPVZuqVbUN+Pb9c7Ftr5uUM85OeGly8qJ/feeQuX/jeRPKYo5g5tAiTHeSs88sS+zBLUt31Jl2071isF/PUtOu96WstAT5eX6vK+P6B9vc+U2L9OCRQPQbWYoIRNrAgYq02SJCVxBEpLUOC0TabBGhy0BETJwx9CUpBuyquPxxU5OqH61SqD9/yrEoPOlcNO/diap7fxhanJLd5LQZ2gAvXy655pMoPPFc+IcmtvqLl5oWn30FfOU9TcKuPoWkF5Nd1f/4DRrXLkXRWZej/Ms/Qcm1nwITlWVf+L65nLnk6o+ZxCkfjFH/7is4ct+PUP3Q70zC1s6raesGc4lz9T/vRe2r/0b+9OPh69XPFneaLDz+LJNUrn3+ETPHZAcSqK5ElZM0bly3DNQDNVWoee6hZJtrt17eoOEmhpdjG8V5aWi5tNg/aIRj6f/2GHh521oTwlWARonjRZyYs4eNx0tb3UuQHVP/dzIDO6oP44/L3sQFThKNqz/bG85N447BgOJy3L889R8D2usrmfKG5iY8t2kFeNn6URXJ39t2Zt+hSPQBJFUN9eaBJ+P1wSPJbLqsrbNkqXusS2aAoUk+2kQ8bcUbF09bGqMMJMOAJgaTYU3rKANpYGD+xhpMGxz5Etdkmz97XAn6lubh+cxdTgzv36ZdB1FZ4yaQvP6NOw96zQ7XuVpw28EGXDGtPK6+eTnxpv0NYL24KjhBi7bVOq/AlEiJM1OS3Mup00fiohMmBFWu7jEBN/91Gw5UNwX5M2lwNSTb54pBykTA+/1Y2HrWprQ+ShEBfRb0EdampC3SFifCr5v0KhJloH7hG/D17g9elppo3UTj8ycdjcJTzkfT/t048ofvOb8kOBn7RBvxxjtfAOvefMFJSC3zeo2eN2Ic4E8+ee7rPwSFTnJQevYBk171779m2o33hSsxa555EDXPPwret7Dkmk8gb/x0cLUak6T5044HL2Vme7yPHn3Fl3wIJZfejPyJM9G0eytqnv4bKu/6NpgMPPyjL6DmqT+hbt6/0Lx7GyS/gFWzAkVnXALfgCHgfJu2bUxqTEy+Bpzt6a3M+16SR68vXbqv9XLitlVPNknIeyimq5+u3M6cTcvhFx/OHuq81xKY6BlDxoLJqHk5/hCSzXt24e3Vy7Fj/74EZp99oY+uWWgu7/6Qk/CLZ3S9Cktw68TZeGL9Yry7e3M8VTo0hknBTZX7k76M2A52Vr95oCy2AAAQAElEQVShOFBXjRX7d1pXu5L3F9xXW4UJvQa0G6sBXZ8BJvZSSSqyLtvo+kzpDLOVgRiJwWwdcseOq76+Hg0NDeaLa3NzMzZt2oT33nvPSH5hJVjOuI4dmfaWywys3VOPHYcbEXrvtlTn1KPYjx6HFuORhx/C5A//Bl/9w/OpNhmzfu+K4ojlfSrSd4lixA7acf793YPo6XDBhF87oab4wsnuqsKnFse/0pL3F5w4sBD9y5JPRpjOI7w88LVr8MqvP4l/ff9WLP3Tf+Gb1x+Pp5dW4sJ7NuPdzYnfCzFCF+267P0FQx880m5FJ0BEwlb2iYT7nFDzX8QtExFj80VEwtqgX5E8A40bVqL54D7kjQpOPCffYvs18yfMROHJ55l+K3//XQQa6tuvFCGiYc0Scw/ButfnwH/UOORNnGUuhZa8fOSNm4ZCXg4coV4iLq7gMysH+/RH7dwnULfgpbiq856NVX/7FRqWvwc+HKT4/Gvh6xnfyhXfgKEOP+ej9OYvovC0i+Dr0Ru8LDq043Rc4hzaZtK2z4/iMy4DnGRl9dN/RfOBPe02xZWj9e/MQ/Wjf0DlL76G2v88EbEOt2fEghSd/kHD4CurgPfhL0wMGn9FzxRb7/rVF+zaiG1Vh3DK4NGoKChKaMKswwrPbAxP6NOfC/jSH3+JkR++HCd86aMYesvF+L9/3J8Lw444xvtXzDf3w+OKwYgBEZyfnHwiXr7icxhZEd9xLUITGXOdPGgU1t38HXx++mkoKyhEqXNcKnY+F3zOOUQindr7DCbyAJLlB3aZLvj0baN0iRedRGhyjrZFIuywzpKW1YfUE6mrscpAZzDg64xOc6XP7du3Y+7cuXjqqaewbt06bNiwwSQFmQx8++23TXJw/fr1ePLJJ/Hiiy+C8bkyNx1n5zKwsGW1WboePGJnc9c/38SKZUvQXFeJDTv24a7H5+MXj71pi9MuK0oKMWP69KB2fb2Owru78oN8HWkwcTZvbTUum1qO0HvjRRvHwPI8XDql3CTfthxoiBYW5Gc/k53EYJAzjcbEEf1x/OTh6N+rDJ89tTfuuW4QOLaLnOTgIwsPp7GnyE1xxWDvEj8S3Ud5fLQQEdO4tSlFXJ8paHmhn2gxzQ8xtAmR8HgbpzIxBuoXLwCcpE7ehBmJVUwxOt9J4vES30DlQbNyMFBbHXeLTGTWzHkENU88AN6zr+DoU1FyyYdQesNnUPGNu1Dxnd+j9ENfgK+8R9xtxgrk5bpFZ10Jf//BqHvlGXCFYrT4QG0Nap9/FDXP/M3wWnzZLSiYfny08Hb9+U6Ck6sI8yM9LTrJhGq7nSYZIA7fRU4ylvfpq/zl13Hwi1fi4JevQdWff2Za5LauX/I2auc8jCP3/sDca7L25X+BT432O4ld1g29hDd/ynFmhaVpIO0vAq4aDDg/8DIhaB5E4uj+wUeh2/4lMPFXtq0z0UzCGCWBl0ElFTjVSSi+nKMrBtfv3IZfPfVw0Iz/34N/xBHn/R/kzAHj2U3LsWz/Tlw9Ov7PgDznM2N4eS9w2/N+kdk2zd5FJeD48p1xijM4JgTzfD6UOMlB2o4rrv8z+g3BgJJyvLVjY1zxDFrVkhjk/QlpK7oeA0zoMblnEW2GNi5SOetG8kfyMZZtRSpTnzKQaQY0MRiDYSYCuRqQKwWZGORqwcLCQkycOBFFRUUmUbhmzRrzJbapqckkD2M0F1R05513wiKoIEsNjjVLh5aTw1qwsRolBYJZQyOvuEt2UgvXbg+r+v7qcF9YUJKOB989hOWYgG/c/iE8+O3r8bMvfQh9xp+Izz62A6+sjf/Lf5LdR6xmk2ZXTi+PWB7Nedm0cvDOeY+1PLQkWhz9tY0BLN9Zh8mDEls5wbrJ4qLJ5XjsI0Mxvn8hPvHQdvzwxb3JNtVuPa5o3VvVhCmDCpHIiXW7DWtApzDATpsrD6Jx1QfgakFfcSldHYr8yUej8IRzEKiqxJE//gCBI+0nt+vffx1VXIm3eD7yRo5HkZMQLJh1EiCZPXXx9egFJq58A4ei7vU5qHv13wj94z0Eq/76C9R/8BbyJx+D0us+5SQTh4SGJWX7ncRZaMVE75sYWj8Ttn/AEPh69wUvAQ40NSJQXwfeM7Hyp19B5T3fRe1zD4HJaCksQcFxp6P40ptRetPnUHT6Jch3ktNln/wmSi67DUVnXo7iqz6Okms/mYlhtrbpHzTc6EwKNm5caXS/3l/Q8NDey3NOQokxiV5GzDrEWUPHY/He7Vh3KHOfW+wnE4h26fDOA/sy0V1G2/zbqneQ5xw/b51wXNz95DtJtriDsyhQRJDnJAvjHZI4Zzsz+g7Bu3viv1x61YHdZhVl36KO/0yNd14apwwoA8pAvAxk9uw63lFkaVxpaSkOHTqEnTt3gvrw4cOxdetWvPLKK0aOGDHC+Fl+8OBBlJWVxTWT5cuX44477mjFnU6SMK6KGtRlGJi/sQbThxSjKF/SOSeUFuWHtRfJFxaUhIOJsa/9axeun9UDXzxvJM45ZixuPm0k/vfCfqa1Tz+yHev3xbf6zlRIw8v+6ibcP/8gzhxXiqOHFSfUIh9SMqRnPv61pLLdeku215qYyQM79r5fUwYV4aHbhpjVkD+cuxcf+8f2jNx38P2t7vxSuYxYRMAVfyRKRCDiwvqsn7ZIcJmIa4u0tREpjm0o4mOgcfl7JjAv0mo0U5L5l/wpx6Dw+LPAB00cue+H5vLiSL02bVmH6od/j9q5j4OXqxaeehGKzr4SvNQ3UnwmfFJWgWL2Ofgo1L7yDA5956M4+OVrceiOjzmJze+j+vH70XxgL4rOuwaFJ56T1iEUzDoFhU7yzNd/CHx9BzpJtTNQdM5Vae0jXY1x1WRoW80H94L3Vyw69yqU3vJFFF98IwqmnwD/gKHBoc6X9vyj3bkWpLDSMrjR6FbrA0g2rEDjuhXwVfQCLyWOXkNLyMDO6sN4fcd6jO3ZD9OcxAl9icJeTvz0hqWJVu30+KF9+4eNwecky4b0cc91wgqz1LH20B48unYRrhw9Hf2K4/u+wqlwBR5lLIhIrOJOK0t0WDP7DsOag3tQ3Vgf15hXHtyNCfrgkbi4ytWgJUvXgiv4iETmwHjWtXWo02dtlcpAGhlIW1O+tLXUBRuaMGECZs6ciVNOOQXTpk3DUUcdhXPPPdckA88//3wwUThjxgxTPmvWLLOSMBkamCQMrcdkoRcs99pWt34r6adOUCeoe0GfF7aMPuqUBHXC6pQEfYrkGTjgJK+W7qhDuu8vyBFdcuIkiiAU9B4eZKfLuHPOHvQvz2tNBNp2r5pega+d3RfbDzXidic5WN/EdXi2NLOSDw9pbA7g8qnlSXXEsS90kmJvrK+OWZ+X2Rb4BUzUxQzMQGFFkR+/vWYQ/uuMPnhs0WFcce+WtN938P0tLYnBQYUJz4AJPAtb2dqU1ueV9BPWR93C+igj+ehXtM9A/aK3TJIpb/iY9oMzGJE/9TiT6ArU1ZrLSxs+eAv1b7+EhqVvI1BXg7qX/4Wqf/wWjZtWg4lEXjacP35aBkcUvWk+JKTonCvBy2J5H71AfS24Oq5h8XzDZeltX0am+OQquvLP/i/KP/89J7H2oeiD7OQSKQlPMORNmImik88HHwgjhYn9QJPJ6UiP3vAVlaBp0xo0bV4D6dEzk911mbZfaXkaMS8lTXZSXIk1zkmgPL9lZbJNdFq9pdX7IKOHBPV/ztlno7gg8c/HoEY62Pj7avfHoevHzkprzyJuUlDElWxcRMyPgdS9EHH9Iq60ZSLBttdvdUqR8DiRcB9jkwEvJ2a9l7euoYiJjZX7wUuJJ/QeGDMuvYXaWmcwwKQekWhij/FedMbYtU9lIBEGNDEYha09e/bg6aefxpw5c8x9BbnK795778Xjjz+Ot956y8h77rkHK1euxLvvvovnnnsOvBfh3r3xXSYRK8Fmy5gwtKDP6pQctpXUveXUCZYT1BlDWJ1+C+uz5aF+2iyjJKgrkmfA3l9w+pD0X4Z67rFj8fxPP4r/9+GzDc48/zL8ZUUxnl56JPkBR6j5gxf34PkVR3Dnhf1RUhB+GOE98W49rie4MvIzj+6I0EJmXPe9dRBj+xXgSic5mUwPF05yv+S2dzkxE2eTnaRZRVH43JPpN5k6X3YSg7+4ciBW7KrDFfdthb2EOpm2Qusw8UlftBWD6Uj1irStBmRfiswxYB46cmg/It67LnPdRm2Zq8N4aWnzvl3m/nNVf/0ljtzzXRz6zsdQ9848+AcNR/EF16PwhHPA5FzUhjqiINBsVjiGdsVLYbPpScGh4+sou2DGiUFd8eEh3L5Bziwx+PCThjWL0XxoH7iqsf6tuWjeuSVLRhcyjCwyX9jsJvNOGzI2pVGdNXQcXtq6GnVNjSm105GV1x/ai0/Oexgyfhhe/s2fsODXf8asmy7Hyp4+7K5J73lVpuf1h2Vv4uh+w3B6itvRO04R93Pc+6OdSJtPRLzh5ioCbywLRSLHiwTXZWymwQeQsNd47oe5Yv8uM5zxTsLbKPqiDIQwwGSiFyHFaioDWcdA532rzToqggfEBF9hYSHOPPNMnH/++di/fz946fBFF12Eq666ChdffDFGjx6NXbt24YILLsDZ/PWwuNjYwS2FW5MmTTKXETMhR4RHwJRH8kfzhSbsQm1vvWTLvG2onjwDCzbWmMozh6Y/MciGZ44djNsvP8HgoU9Pw8g++fjSEzuwqOWBJ4xJBc+vPIIfzd2Hz53aG6ePKYna1Pcu7o9zJ5Th0YWHcedzu6PGpavgpTVVWLmrzlxmm2ybU5xk34kjnUTqkko0NEVvhU8knpTBB49E7zm45JoZFfj7rUMxpMIPc9/BuXuxdMMu/G3uB3jslaWorK4LrhCH1dgMMDE4pm8BRvQOvzSdTTSmYRUovxywre6Ojph/wwfzwSRW3tgpHdFdXH0UTD/BSbgFf7EOVFcib8RYFF98E/xDR8bVTqaDuOJN8vLCupGi4jBfd3TkjZqI8i/9CCXXfMLBJ1H+Xz90tt2orKSifsmC4HEFAmhYuSjYp1YYA3OcxGBpXgGSvb+gbZCXEzc7nD+9MXcuJ/74yw9hl3Nc+uMZN2Dm4KMwfugIfHbmGdhy5CDuW/6WnVrWy0fWLjTz4GXE6R6sCFNpibUq4iYDY9WKdo5Av4jbp0j77cTqI7Ssf3EZZvYbind2bw4tCrNXHXQTg5N1xWAYN13J4V3xxyRfrLkxluWUkWLpYxljoqG98mj11K8MpIMBTQxGYZEfPGVlZTjqqKMwdOhQ+P1+9O3bF2PGjMHYsWMNaPM+IyxnHO9DyAeVRGkyzG0TdJGSg/R5EVY5BYe3XeopNKVV42egNXL+xmpMHFCIIT3Cv2y2BqVRee0LI7HnSBP+6/GdqKxzsj4ptM12vvTELpzgJM++enbfdlv6wSX9McVJtv1i3n7cP/8AMvn3pwUHUZQnSa8WtGO7tIkYogAAEABJREFUbGoF+OCNxxYdsq4gecThcN3eemdemUnsBnUWhzF7RDH+dstQnD+xDN9/+B0c9+nf4xM/fRK3/OCfmPWJu7F9X/v3TPR28/6WGjQH4Mwv+mVSTB525CXi3vGpnhgDfMhHw+rFYAKn01ffeYfOVUMN4fdx4mpBb1g26AWzzwoaBi+RzRs5IcjXnQ1fz77InzrbwXGQ8p7ZS0V9+A8lvDw8ewfc+SNbsGsjdtdUgkm9Eic5mMqIThk0GhUFRXhmw7JUmumwup955VG8un0dPjv1VFw1enprv1eOmm6SR0wM7q2tavVns/KHpW+CT++9efyxaR0mvysRIhLx0uF4OxNJrX68/cQTN7PfMLy3u/2VxCsP7EZ5fiEm9x4UT7Mak0MMMIFnh0vdwvoiScZYv1e3PittmZX0e/VINn2KnGUgpwauicEom4sJv7y8vNYPOupMDopIaw3a9NMhIsjPzzcJRNrxwiYHQ+Pp94LlTOJZsIy+ZMC6oUimHa2THAMLNtUiE5cRxxoNk4O8d16ql/V+85ld2F/ViDsv6B+ru9ayAeV5+MElA9C31A8mFF9cdaS1LJ3Kxv0N5qEhl00tx/BekVe5xdsfE2xMMD626HDEKnblZTasGLQDHFiRh3tvGIx+DZuty8htew/jn68sM3q8L0wMMnZqO5e61zcGwCRpdX0zksEDCw5g+o/WYfuhBuyubDT6718/kFBbHKciNgN2lRQTg7EjO7jUn2cuGQ7t1dd3YKir0+2i865F6Yf/2zxBt+SGz6D0o1/t9DHpABJnwD9sdFgl/+CjwnzqaGPgxc2rjJHK/QVNA85LaX4BuOrwP1tXO1Z2/79r8avgpbenDh6N/519YdhgPz3lZGyqPJATqwYX7tmKV7avxeUjp6HMSWSFTSYNDiYHk22GdS0SaUOk7ftYIvXai53Zd4i53H3Z/ti3wVl1YBeC7y/YXsta3tUZYIIvlRV/rMs2ujpPOr/sZcCXvUPr3JFxFeD48ePNIA4dOoRx48ZhyJAhOHLkCGhXVlZi0KBB4GXBtLlSkDF8IImpFOOF9yuMUWyKmAA0iufFm8zzuBNWI7WdcCNaISkGFm2tRW1DM6YNjr4aK6mG26nEy4l/d+0gkzz7xjPJXdZ73/yD5j523zy3HxJJivGSaV5WDOfv9kd2mMt9HTWt///2jru67/JpFSm328dJYvIehf9ZXYW1e8JXNPEy4vJCH3iPwZQ7S3MD5fnh92564M3duN/ZdtsPhZdF6p7zo3/qoPj2Ua4uTAbDexVgk5PQXbCpBm9vrjX6sF55ZrVivO1xnIrYDNQvegt8Gmy2XJrrHW3RBdfDJGZ8fvjKe6Do7KsiJgu9dTpL5wpBPkE3f+KszhqC9psiA8XnXQc+8dnXuz/4xGc+4CV/ShIrqFIcRy5Vn7N5hRluuu5Lx5WHO6sPY8GuTabdbHx5ccsqfOn1JzCwpBx/P/e2iEO8evQMTHcSSPcun4/9tbEfVhaxgQ503r9igentmjEzjEzni4iYBRQibZf0Mskn4vqp2/5ExKgibbF0iEhYG9bvldQtbLtWWn86JO8zyHZiPYCkqqEeqw7uxni9vyCpUngYSCWxl0pdzxBUVQaSZsCXdM0uXpH3DnzmmWfw17/+FQ8++KB5EMk///lPo9MmHn/8cfzrX/8yvr/97W8mZufOne0yw2Qik3MWTPh5K1nbllOynNIL+hJFpLbZZjztMI6IJ1ZjIjPAJAhLOnrFIPu8ZEo5bj+lN+5+bT9+//p+uuIGVxt++YmduMJJvN02u2fc9WzgRZPLcccF/cwlzUwOcoWZLUuHvG/+AZwwsgSnjC5JR3PgqkE29GiEy4nf3VyDKYOKzGXLjMkmTD5qQNhwNlQV40vOtpv0/bW48r4tuOvV/SYJFxbY4njfSV4X5QuiPXikJSxlMW1wEcqcBCsTke85nPIpz/Sl3HAaG8j1phrXr0Cg8iCybrVgC7F5R41H2ae+jR533IPy//45Ck8NX5nTEqpCGUidgbw8FF9+G8q/+AOUf/Z/UXj6JdC/6AzYBN7UPoMxKU33UePlxOzx6Q1LKbIOmysP4BMvPWTGdd+ZN6EkL9/okV64anDj4X24b0X23mvwSEMd7ln6Ok4fMgazBxwVaRop+WxizkrbGG3C2pTWtpI+grYFbQvro/T62tNtOWW+86NTsbMNE8HR/Yfhxcs+gxMHRb9XamNzE+4780Z8+9jz0F7bhf48DkWhDCgDykDWM6CJwSibqKCgAH369MEZZ5yBG264ATfddFNUsJwPKenVqxdYL0qTQW4m6CyCCloMW2Yl3Va30ibpaLPcIh6bMV6wLm1KC69N3cKWdyHZYVNZsKkaA8vz0BmJQU7yG+f0xalO8uxrT+/GCyur6IoLtz+6AyP7FOA75/eNKz5S0MdP6AWCiadPPxL7Eo1I9aP5Hnr/EA5UN+HyqWXRQhL2nzmuFBMGFOKJDyrD6vLBHJMGFoT5s8HxrVvOxBkzR6GoIA+9ykvwiUtmY8svz8J9Nw7GVdMr8Ob6anz737vNZbvn3b0JP395H9burTdDn7doA2747mNY9fYLKNu/GPW1tcafqZdiJh8HFeL9LbXmYSfThhShV4kf+pc6A7VzHsahOz6GI3d9C837dsLXo1fqjWayBZFMtq5thzLgfFmW/ALzQJpsl/DpaWro5uso+6Wta0xX6biM2DTkvIzq0ddJuIzEvzcuc6zs+//JeQ9ja9VBfP/4S3DCwNiJtGvHzMSU3oNw7/L5OFhXk9bJHKmpwX8WvYOXP3gXDbwfa5Kt/2XlOwg4dXlfREck9T9gWohe1Zu4ix7VOSU+57MlzzmGJAomUmf1Gxp10D0Ki3HBiIkYVdEH7bXtFz2GRSVSC5SBzmVAew9hQI9WIYRYc8CAAejRoweWLl2Kd955BwsXLoyKd999Fx988AGYGBw4cKBtQqUyEMbA/I01nZYUtIP5+61DwctlP/Podqzb22DdUeVXntyFFTvr8HUnqdivLLVfPu+4oB+4evCpJZX4lpOgQhr+Hph/EEN75uPK6T3S0FpbExdNKsPqPfV4aXVVq3O/k4DkJbmTBxW1+rJJGda/Jx7+fzdh86Nfx6q/fRnf/di5ZnjnTSjDr64aiLXfGYs/f2gIrpvVA8ucbfq/c/bgmJ+sx+wfr8Al3/wbnnp9GZord2H7+uX49M+fMHUz+cJVibynIZPF8V66nMnxdIW2G1cvRs2/H0Tz/t0INDYgUH0EtfOe7gpT0zmkgQE+gMbXozekrEdOwNejD3zFpWmYuTaRKANzNi03VXj5r1HS9HLKoNFYun8Hth45mKYW09PMF197HHO3rMJN44/Bp6achHj+bp96CtYf2gs+iCSe+Hhi5q9ciqM+fBnO/dbncfY3P4fRH7kSK7ZsjKdqWMw9y97A8PLeuGHc0WFl8Trqm5riDc3iOB2aMqAMKAPKQHsMaGIwCkMFBQU4/vjjccIJJ2DYsGFgojAaeD9Cxp144olxrxiM0m1UN1frcYWgF/RFraAFWcfAlgMNYFKpo+8vGImI9/57lLms9+MPbUeAPydHCnJ8//zgMO596wA+dVIvXOgkyhxXyv9/eeVA8L6Dv3l1P+558wBS+WNCacGmGvChI8X56V11dH7LfB/1PISEqwU53skD47v/HmOzDWeNK8XPLh+Ald8cgwdvGYIbj+mBzdt2oampOWio8xatR219Y5Av3Yavaieqti7Boc1LURE4mO7mu2V7TTs2h827aXtyXyrDGlJHbjNQUAQpSs/tFjqUCI453ocmdOjAunZnz21agT5FpThz6Li0TpSJQTb4703Zs2rwnqVv4LdLXsMx/YfjrlOu5vDiwvVjZ5nLrO9dMR+VDXVx1Wkv6I9znsKBI5WtYdv27cH9LyT+485LW1dj+f6duGLkVKSyaq2xuRm1zo9MTYFm53wx0Ipm5+TxcHUVvDhSm96Vk1yNWNPUgMP1tahurDdrF+mLhlbSoigi6T1PjNKNupUBZUAZyEkGNDEYY7MVFxdj5MiRmDhxYrsYNWoUGB+juZSLmAj0IuUGtYEOZYAJLHbYWZcRs2+LPJ/gmU8MB1dr3fbgNusOklsPNuCjf9+O448qxrfO6xdUlorBBN4vnOTgoIo8fOXeV3H07ffi9C/ehzse+E/Czd7nJC1Z6Ypp5RRpxcQBhTh7fCmeWHzYPH2XjfN+eP3K/Fn54BGOL1GcNqYUP750AO6+dlDEqr4MnkT/fe4i/PovT6Jp1zI07VyCn/zxYby1bFPEcURyqi8yA5ESP1JYHDlYvd2KAV42nKsTzuWx5yLn83duxMH6GvAy4gKfP61TOHHQSIys6IOnN2RHYnDetjX47KuPoTy/EH84/bqE53r7lJOx9uAe3LssPfca3HUw/B7Qb21anfC4/rDsTVPnytHTjUzlpcFJDlY3NOBIQ30r/vX26+h17dlB6HH1mdhzKD0/8q06sBunP3kXKu75H/zPm/9CU3MAR+rr4B1DqB4wqcPIMxVxk4IirmSUiJgHn1APhYhbJiKtRSISFC/i2iKutIEiwTb9IuE++hXKgDKgDGQLA5oYzJYtoeOIxkCX8S/YWIPCPMGMoUVZMSeO44eX9Acv6+UlpaGD+tg/dpgHbHztnPQlBW0fY/oW4NJh+9C0fRFWrN+Gt1duxU8efh3f/es8G9KurKxrxoPvHsKlU8rN/QDbrZBEAB9CUtsQwGMtqwZ5P7zJA7Nj+yUxnahVTpwyAn17BF+ud/GJE1GQn94vhN4BPPOm+7RLr+/5d9Z4TdWTYCB/+vHw9xsUVLPg6FODbDW6JwMi0u7ERdqPabeRDAQwMSjlPdGpKC3LwMyys8nnMnQZsZ3tqYNH44UtK63ZaXJndSU+8fLDpv9fnXIVjnISlsZI4OXGccdgQq8BuHf5W6hqrE+gZuRQKQ0/x5hfuRPFv/8ybn/lUSzY1f4K8O1Vh/DPdR/gkqOmgA+PidxTat6y4sirj+9c+CLWH96bUuP/2boal/z7D3hzxwZ87ehz8JMTL0MqfyLSutKRqw3ZlkibTyT4uCfSVtZePMst2K5CGVAG0sKANtIJDGhisBNI1y67JwMLNteY+wv2LM5csiVRZj90bE8QfAgFk2y2/p3P7cH8jdX46jl9ccyw8JNUG5eKrDoYfuL4p5fX4I9vHcCbG2qwryryfW3W7ziA3zwxHzf//EU0V+7A5dMqUhlGzLoXTCxD31I/7OXEvJR40qDCmHVysbC0qABPfO9mfPbKE3HDWTPwnVvPwv1fjf9yqmTmXF0Xfn/L2gi+ZNruznW4YrD8q79C6a1fRvFlt6HsY19D4SkXdGdKdO5xMiDifjkWaZMiYlbIiEhQKyLS6heR1jIRafXTKdJmiwhdBiJi4ozR8iIS7mspAnw+SF5+58Kf2j12W+eSA8qczW7SjisGMzFcXk7MZMoznfwQkk+8/CuRa2UAABAASURBVA9sOLzPJJ8uHzUt6al+avJJWH1wd8qrBh9btwhz8g6hdEDbg97OnjUbd3/4Czhn2AT8cdmbOPmfv8Ksh3+Cuxa/in21bfdA9g7erha8IoU5eduLpM+eMAWnTJ0ZVNR3/Gjcs/xNjP/b9/AZJ4lJToICIhrBzr+segdXPnuf2S4/O+ly/M/Ms4IDkrREJKGaImKOUSISs56ImLjQIO7fImLcIm6i0Rj6ogwoA8pAljLgy9Jx6bCUgS7FQHV9AIu31SIb7i8YSixXDXL14Kd+9RzG3vJrjLzpl/jJ314w9+3jU4RD49Nl5+eFJ0h3Vgbw30/uwoW/34RJ31+LM+7aiM8+tgO/fW0/5q46grdW78Hxt/8e/3PP83jhlfloXP8q1qxYnK4hhbXTw0niXji5HG+sr8bynXUmWTl5YEFYXFdwjB/WzyQEf/X5S0yCMNNzOnZC+BP/Zo4dkuluu0X7UliEgmNOQ8FxZ8I/fGy3mLNOMjUGRNwvrvwyS9jWqFtYn5WhfpF22ggEbFWVWczAzurDeH/PFhw7YDjG9eyfkZGeOmQMip1E79Mblmak/Xga5eWpz21aASbPUk0+3TzhWMMVVw3WNIb/6BXPeJgUvOH5Pzs/IB+F1370e2z869PY9Ndn8Ni3foQbnPYfPOcWvH3Nl/GlGWeYe+596fUnMPD+b+FDL/4FnAf7+NGjfzEPLfnxPb/FwN3VSCXZyfbaw9N3/gJ//Z//xS8+9SU8ccdPsfYH92HB1V8G79XI5OTkv/8An5z3MJbt39FeU6b8x+//Bx/9z99R4Pfjz2d/CB+eeLzxp/pij1UiEjGJF6l9WydSmfXZGEoRsW6VyoAyoAzkJAOaGMzJzaaDzjUGFmyqNkOePiQzq+9M4ym8XD5kF5r2rMK23Qewa98hNO9bi56V4Zd6ptBFWNVzjhkb5vvcxVPNgzE+fXIvnDK6BHwK8N/eOYRvPrMbV9+/Fef96C0cqQm+VOefrywJayedjvMnlCLQWIufPb0CgZoDyNYnEqdzzqm2FU/9b958Jj5xyWxMGtEf00YPwtduOh3XnZn8io14+tQYZUAZiM6AiIQVikjUL9Iibhm/FNuKIq5PRKzL1Bdps20B64m4fhE3qWjL4pEibt14YjUmfgaed5JljD554GiKjKBvUSlOGzwGHf0Aktt+/r/oc925KL/mTPz8z/diYq8BuPu0a1Oeo0DwicknYuWBXeaS4kQbtEnBWf2G4YEzb8Soir7oWVqOHiGXr4/p0Q/fOuY8LLzuf/CXs2/GBSMm4eE1C3Hpv/+Aft/8ML7x59/hP4veQd2ufdj+7mL84+XnEx1KwvGXHH8qPnzupThj+jGm7tie/fDCpbfjjau+iBMGHoX7l8/HjId+jI++9A98sDfyPa1ZkYnOb85/Bpzj38+51VwGTX86wWNOOtuLpy0RiSdMY5QBZUAZ6HQGNDHY6Zsgpwegg4+TAd5fkKHZmhhcvC7819z1W3ZyyBnDqdNH4snv3YIvXH0SPnPFCfjzN67FN6+fjetm9cA3z+2HP900BG98cSSWfX00Hv/oMPzwkgGYNTg/bDyhicKwgBQdO7esQ8Oyp/CPfz6FhtUv4Gu/fiTFFrW6ZeC7HzsX8379Scz9+cfwpWtPsW6VyoAy0MEM8AszISIQEdM7bQsR12cKQl5E2spsvA2xNqVIW5wtT1aKuG2JtEkRMWMXkaBmRaTVLyKmTETCfCwQcf3ULUTi89n4XJf2MuJTBmcuMUiO2P6u6sqYySLGpQvffegB/PWl53CwqhLVNTUIbNuDYyvzUJimS8RvHn+sSWpx1WBdU2Pcw7ZJQa6yu99JCsZ7n8OLj5qMB8+5Bctv/Aa+cfS5qNm9L6zPNzN4RUVYZyGOib0G4t8XfwqvXPF5kwT+y8q3ccwjP8Vtcx/Ee3u2gKsbL/+//8FVP/gGTvntd8yl0ScMHIl/nHsrjncSiiHNpWSKuO9hETH3GmRj9pgk0uajX8S1Rdw6jKOfUiTYJ+LaIm4dxnnBOrStpK5QBroAAzqFLsqAJga76IbVaWUHA6u27DWXvf7h4WfR4/By9CqIfN+8zh4t7zEXOobS4sJQV9ptPvSCK8fuuO1sXDB7fMT2eTnvcSOK8aFje+C/LhwTFnPcxGFhvnQ6fvfk/KDmXv1gA556fXmQTw1lQBlQBroCA4l8gWUskeq8RSShJkTcL+Hsm7CVqVtYH6X1UdK2oE1YWyWwZOM6/HvJ2xhS2gN8QEgmOTHtH67CT+Y8hvmrlmayK9P2e+tWGul92b8n/F7H3vJE9HyfHx+bdAKW798Z96pBmxScPWAEHjjrJgwv75VIlyZ2YEkFvjLzTJwxbJyxvS95zpi8duJ66jX48JMnLvwY/nPZZ3H2sPF4cPW7mP3dL5rVjU8veA1PvvEy3nzuRZyQ39skBUf36Jt6pyEt2Pe5lbaYNmFtSmtTEvRZ0CZCba+PZV47ms44hTKgDCgD2cSAJgazaWvoWLocA5d/60HwQRk7t27Ang1LcNsPHsnKOV50woSwcV1+8qQwX2c7zpo1GkwiThk5AEcN7IVrz5iG733svIwOa8f+yrD2dx88EuZThzKQdQxwJUxePtCJEPaddcTogEIZECfZJiJmFZ39Iivi2iJuIs7WERGjioiJN4bzwnoiro+64zLlIsE++i1snJXW354UkbAQETH9hRU4DhG3zNuPSLjPCY34n/VExJSJBPNhnDn+UllTjZO+8nHM+OyHUDXvfez592uYvyKzt+l48KnH0fz6EvzjoYdw0pc/jpt/+v8ywuK2qkP4wXsvYt7ujWHt9wy5VDcsIEEHVw2OchJbf1z2JhqaY/8QbJOCJw4caZKCTMYm2F1Q+PnHnBhk0zhn1myKrMDMfkPxyHkfxvOX3o7SgzVhYzqlqD8qCorC/Ik4Yt3GlO/hRNrSWGVAGVAGuhsDvu42YZ2vMtBRDMxfvgWbdh0M6u6tZZux+0D2JZVOnnoUXvrlJ/B/Hz0Xd374HDz344/g4hMnBo09Wwxedsyxvn3PZ/GbL16GHmWpnUi2N69Rg3qHhQwf0DPM15kO53sqivIFpQU+lBXGRkeUcxwFee6X6M7kpbv37Sstg6+8Z6dC2H+PPpD8wu6+OTp9/rG+GNsyKzlY6ha0LazPK0PLQm3GWh+l146mMy4SGE+ISGsikLaFiIRVi1Um4saLdL2EXxgRURx/nPMk5q9c2lpaW12N3z3zWKudbuVwdRXufvrRoGb/Pu95LN+8IciXirHiwC587a2ncdwjP8V3FjyLMRPGhzV37annhPlScRQ7P4R8ZMJsLOOqwWVvRW3q0bWLwAeN8HJqrhTkqr+owXEW3HL2RXjgy3fgY+dfjk9edBUe/sYPcOFxJ8VZu+PCju0/HJFWBYq478NURtLY3JxKda2rDMRkYOqUtquWvHrMSlqoDOQQA5oYzKGNleBQNbyTGeAXkUhDiOaPFNuRPq7C++Sls/Hpy4/H0eOHdGTXWd3X/9x4Gob269E6xhvOmoHzjh3XameDUuQk4fJ84nxJzobRwIyjwC8goH/KgM8HKS2H2TGgf53GQDsrmLL1sykaX6mOl/UJb/siYkwRVxrD8yIS2e8JyUl12749YePetnd3mC9djgNHDkds6ssvP4p/rvsAe2uqIpbH43xr5wZ8et4jONZJCP5s4UvgfeseOu82vPTRb2Lh3X/H3Z/9mgH1k6fMiKfJhGJunnAceJ/APy5/C02B8ETVX1a+gxtf+DNOHzLWrBTsV1yWUPuxgq846Qz89BNfxI8++jmcd8wJsUI7tSzS2E6ZMjPlMfHejvVNTSm3ow10bwaY9PPCsrFk6VqrBknGBjlSNFJsL8XetXp3ZsDXnSevc1cGMsnA7EnDMLhPeVAXx04YigG9g31BAWpkHQOnzxiF9+/9PBbd9wWs+ft/41efvySrxuh3EoJEVg2qZTD5TsKyRVXR3RlwEiqSX9DdWejU+QdqqxFobOjUMaSjcxFxcswubGJPxLVFglf9ibT5RSKX2TGxLYK2ldQtrM9K6+8Kcni/AWHTGN5/YJgvXY4R/QehoqQ0rLm5+zbh+uf/hEEPfAsXP3MPfr/0DSzetz0sjisLX3h/AT7YsKa1bM7mFbjphb/g1Md/be7xd8Woafj3xZ80ybdzh00wcSMHDsaNZ55vQN040/xSnl+I25zk4BJn3PeGrBrkJcYffenvOGvoODOu3oUlKfSeu1W/cf1H8JOPfwHXnXYubj3nYjzyzR/ixEnT0jIhJgePNNSjKk24+cW/4ryn7jZj++wrj+LUJ36VUNs1jfWmrr7kFgNMAlrk1sh1tMpA8gz4kq+qNZUBZSAWAz7nS8gT/3cjPn7xseA9/D59+Qm4/6vXxKqiZVnMwOC+FehRmtnLlpObfiC5ah1QSzqgD+0imAGR7GU9e/fUYA6zzkrXgAIBBCoPIlBVCZMkZKIwS4EYlwTaxJyVpIe6BW0L67OyPT/LGUtp4bWj6TY2V+XtF12NM6cf0zr8UYOG4POXX99qZ0L50Uc/j0G9+5qme5aV4/9u/TSeu+YL+MbR5+KUQaPxwuZV+Nyrj+Hoh3+CEx77Bb694Fk8u2k5vvDHX2Lq7Tfigu98EbM+dwvO/u6XcckzfzB4ZO1C3Ook5V678gu4+7RrzWpB00EHv/Beg8PLe+PeFfOxdd9uNAea8evFr+B2J7F0zrDxJinYI8X76XXwlNLe3ccvuAL3fOEb+NWnv4Jzjz4+re3zfdrsHO/SgcGlPfDSNjcB/fqODSjPK3K2ZyBu6OdeWjdtpzYWaSWf9VESdoDULayPkj4rrU7bwvooLWyZlfRT90rqBP1e0Gfh9auuDERiICcTg42NjZHmoj5lIOsYmDpqIH712Qvx6B3X4WefOhejB1Vk9B5wxfk+ZOvqsazbOFk4oHQPSURaV9aIiGleRMJ8psB5EQkvEwn3OaGtbVBXZAcDImIGIuJKGiJithX1UIgEl4m4togrbbxIsE2/SHw+xiqyi4FAfS0CNVXZjS522XN27QHho8nPy8OL37sLBx6Zi53/mINlv38YJ4yfgkJ/XsZw29kXYf0DT+LgYy9hx4PP4StX3oRTB4/GN485F3Mu/RQ233Yn7jn9elw/dhZ2Vh/GD997EZc9+Xv85qmHgybw8vw3MWfFQnxqysn44Pqv4hcnX4nJvQcFxXS00auwBOMPNuP9vz2OEbdehuIrTsOX/nI3zh8+EX8660Moyy/s6CFpf0kyMKPvUFNz0d5tWHVwFyb0Cl9dawL0pVsywFWFnDglQZ2JOErahLXpI2jTT9D2wvooLRhvY6jTH2pbH8u9ZdRZRnjL6FcoA6EM5GRisKYm/GlWoRPLcluHlyEGnB8IM9RybjTrd97Rxfn8wp4b49VRZp6BgPOmsGBvVqek7QV9FpH81icisHEiYt0qO5EBkbZtwm2T7FBYl0j+ZI+JAAAQAElEQVS2vtZTBtLCQF1tWprRRhJjgJf39ivvgQK/v8NQXlQcoa88DCwpx43jjjYr/xZf/zW8fPnncPv4yCvLHjnzZnz/+IsxrKwXsuGPT3l+/vk5QJN7j0EuaAis3Iyfz74UfEBJNoxRxxAfAzP6uffcfnnrGvDhJuN79Y+vokblNANMolkkMxEm4iLUM65YZSYggRdvW17dNhHJZ8tUKgOhDDhphFCX2sqAMpDrDPBBFLk+Bx1/ehgQkYgrxkTEJPfi6UXEbUMTRvGw1XkxIpJy5yJi9pd4tjVjRMT0KRL//mQq6IsyEIMBu6oRMS4pjlFdi7oIA4VOgtI9wgDT+w7BHadehqKCgrDZTR4yIszXmY4te3ZF7H7Xvr0R/erMXgaGlvbE1D6D8fK21WaQE3oOMFJfujYDTKhZJDNTm1SkTKZ+uuqwf4t0tantdF0GNDHYdbetzqwbM2BPpLsxBTp1hwEmbixE4t8rRCIneUTib8PpXv93IAPe7SzibieRyNuRwxKJXmbLrWTb1BURGFBXxhjgfRCbD+1D88G92YHDBzM2185uWMQ9ZnT2OEL7FxH4pO2rCi95/v6HP4MepWXgH5OEd3zoE633KqQvG9C3omfEYfTtEdkfMVidWcNAj33VeGHuXORv3IWCOr2dVdZsmCweiE0qWpnKUNmGTe5RT6QtxnuRSF2N7X4MtH3adr+564yVgYwxICJm1Y2IK21HIsG29VOKuGUiQtNAREw7xvC8iIjHUrUjGOgufYiEJ4yYGCK6Cwe5PM/Q7STiHitEXOmdm4jrE3Ely1ifoG4h4paLuNL6rRSJ7LflKpWBlBgIBIBsQEqTyN7KIu77V8SVHKmIRD33EHHLRIShBiJi4kXE2HwREeOjbiESn8/Gu9LZ/q5iXj9y3mXY9NdnsOq+x7HjH8/jv6680fiz6aV/z1749MVXBw2JD9sY0qdfkE+N7Gfgjr/eg1efnYOGNVtQt3wDLvr657DzwL7sH7iOsFMZYCKvIwbg7cer274j+WyZSmUglAFNDIYyAqhHGUgLA/xybcEGRdyEC30iQlcrRNrKWM4CkTafSFu8SJvOOIUyEI0BETFfzETcfcnGiQTb9Iu4saF6JJv7qIgbT50xis5lQMTdHiJt25bbhuDIrKQu4sZYn5W2TESoGrCMoGEldQvrs9L6VSoDykD2MyDSdiyw72GRNp9I27GAs2GMBW1CpC2eZfR1BAb06m0+3zqir2T6+MFHPosFv/4znrzjp5j/qz/hJx//QjLNaJ1OZuDRV+cGjeBgVSX+s/DtIJ8aXYKBlCbBBBzBRrhCj5K2Be1EEG899uWNpW37sbotp7RlKpWBSAzkZGKwvLw80lzUpww4J4nZQ4KIOOORuAckIiZeRGLW6cgT75gD0cKsZ4D7ioV3sPR5bavT7wX9Xps6fQR1grqi8xmw28JK74hCfV47VKdtkWwb3npeXSBeU3VlQBnIAgZEEn9firjJQDt8EYGIC+uLJnl8ERFTLBLcjnFm/KXjOhg/dAROn34MJgw7quM61Z7SykBNhAch1TU0pLUPbSy7GLAJtdBRef2hOm3C1qHuhddv9WgyUj3G0k8ZCvotYpUxJrRcbWXAy0BOJga9E1BdGchGBnjiayHingC3N04b316clisDwQzEt38F1wm2RDLz5YxX/wX3pFYmGeAxJJPtp9x2UwffmynlAWsDykDXZoDHDEJETGIv2dmyDcLWF8nMZ4ptX6Uy0FEMnDxlZlhX00eNC/OpQxlQBpSBXGdAE4O5vgV1/MqAMoDuTEFTcwCNzakx4P1Cl1pLwbXrUx1YcHNq5TADfJBEQBODObwFdehdmYFMfAaIiKFMxJXG8LyIRPZ7QlRVBjqdgV986ku46cwLMHnEKJw0eTruuv2/cfTYCZ0+Lh1A92CAl/8Sutqve2zvzp5lriUGO5sv7V8ZiIsBETG/vou0/WrOE28R10/dNiTixogElzFGJNjHOiJCYdo3ir50ewZqG5pR3xiAkyMEE4WdjgBQ64zHGVa33zadSUCgvh6BuppOR/ORQwjUVHUmFdq3MqAMRGBARMy5hIh7HsKQeM49GMNYgrqI2w516/Pq9HkRq8wbp7oy0NkM8AnTv/3sV/HGL+7Hv//vV7j57Is6e0jdsf9uO2cmBIlIBETzR4pVnzIQDwOaGIyHJY1RBhJkgCe9Ft6qkXy2PFJZLB/LbF2VykB9UwDV9c2oaQh0PpxxNDrj0a3SuQyYVXrVRxDoZKChvnOJ0N6VAWUgIgP2PMJKG0SbsDalta2kz4I+wtpWhvq8dmTd1lSpDCgDyoAyoAwoAx3JgCYGO5Jt7UsZCGFApO1X+pCilMxASrW1sjKgDCgDGWZAm1cGlIGsYMCboMuKAYUOwjlPCnWprQwoA8qAMqAMKAPpZUATg+nlU1tTBhJiIFMn5HnOO7s4X5AN0DHodsjUPpDQm02DlQFlQBlQBnKKgQAC8DmJwXy/HwrlIBf3gTyfP6feczpYZUAZ6L4MOOmDtE1eG1IGlIEsYcDvEyiUg66+D0D/lAFlQBlQBrosAwJBkT9PoRzk7D5Q0PUTg+hKfwcP7sfy5QuxaNEChXKQs/sA92Huy4m+NzUxmChjGq8MKAPKgDKgDCgDyoAyoAx0KwZ0ssqAMqAMdG0Gtm/fhNGjR2P27NkK5SBn9wHuw9yXE323amIwUcY0XhlQBpQBZUAZ6MoM6NyUAWVAGVAGlAFlQBnoZgzU19ejoqKim81ap9vVGOA+zH050XlpYjBRxjReGehCDOhUlAFlQBlQBpQBZUAZUAaUAWVAGVAGlAFloOszEG2GmhiMxoz6lQFlQBnoIAY+fOvNHdSTdqMMKAPKgDKgDCgDyoAy0A0Y0CkqA8qAMhA3A5oYjJsqDVQGuj4DySaoWM8LMhVqh/pYHs1Hf1eDnW8882KsF6wTaof6WB7NR79CGVAGlAFloKsyoPNSBjLPgD3PyHxP2oMyoAwoA8pARzOgicGOZlz7UwaynAGe+Hlhh+v1Ubd+ygf+/FdY0Ga5tSlp00/dgjZhbUraXR2WC87Tq9O2IBcW9DHO2pS06aduQZuwNiVtRRdjQKejDCgDyoAyAPs5mCgVrOcF64faoT6WR/PR35Vg5xrPnBjrBeuE2qE+lkfz0a9QBpQBZUAZ6BwGNDEYg/cFCxbgrrvuwo9//ON2wbg33ngjRmtapAwkxkBnRTOhZBE6hmj+0Di1lQFloPMZkOISSFkPhXKg+0A69gHn/dT572odgZcBJpm8sGVeH3Xrp7TnMZS0WU7dgjb91qakTVC3oN2VYXngHL06bQvLBSV9jKNuQZt+a1PSJqhb0FYoA8qAMqAMAJ3JgSYGY7B/+PBhjB8/HpdddhmuvvrqiLjqqqtw8skno6CgAIMGDYL+KQO5zsCHb73Z/BJPmehcWIcneu3VixQXyddeO129PF5OIsVF8nV1vjpifiICEYmjq3hi4mgmhRDJL4BCOdB9IH37QApvx3arinT+MaPdQWZZAM83LEKHFs0fGqe2MtBJDGi3yoAyoAxkFQOaGIyxOQKBAHr37o2RI0di1KhREdGnTx9s2rQJkyZNMuUxmotYdOedd8IiYkAanewnjc3lfFMiehIebSMmc0IdbyIqUlwkX7SxdRd/vJxEiovk6y68ZW6eEpQQFJGoXYlEL4taSQuUAWWgizIQa1pijisiYoJEXGmMkBeR6GUhod3G5GedRaKTZj2e67RXL1JcJF977XTl8nj5iBQXydeVueqoufFwISKtxxcR6aiutZ8EGBg3dkwC0W2hrEfQY2WoTjsVeNtNpR2tmzsM+HJnqNk30pqaGrz55ptmteAJJ5yQ8ACZqLvjjjtgQTvhRrRCUgyI6AeklziemBHWR52wdnvSxlISPNmmtKDNNmhb6dVDfbS7CjhPwjsf2oTX59VtGSVB/igtaDOetpVePdRHW9EBDDhdiOixxaFB/ysDykAaGRDR40o0Ovl5SEQrj+Tn52U8dSLFRfJF6qO7+OLlI1JcJF934U3nmZsMMFnmRaqzWL1mbcJNsH/WI1jZSupeMM5rJ6pHazfRdjQ+PgZS3V7x9RI7ShODsfmJWsrVhDt27MDatWtx6qmnIi8vL2pspAImAZkQ9JaF2ozxwhtLfyTb+ikJG2N1SiKa31vGmFCbPgXQ1TjgCXI02LmyPJJOH8u8CPXRJrwx1KP56O8q4DwtOCerW2l9lBa2zEr6rU5Jm6DuRTQf/QplQBlQBpQBZSDXGWAyibDzoE5Yuz1pYykJfoZSWtBmG7St9OqhPtpdAZwj4Z0LbcLr8+q2jJIgd5QWtBlP20qvHuqjrVAGsp0BJswssiGZk+18daXxZXousfanWGXpGpcmBpNkUkRQXl5usH//fjQ3NyfZUuRqNiHHZCHBKOujHguMYx2COmOpW2l12gRj6CNodzWI6C/tXW2b6nyUAWVAGVAGlIGuyICInrPE2q5MNkWDrcfySDp9LPMi1Eeb8MZQj+ajvyuAc7TgfKxupfVRWtgyK+m3OiVtgroX0Xz0Zwl0GMpAUgwweWMR2oD1U9oyr+710U9Yn5XWR0nQbyV1C+ujJLx+2oT1UVqbkvD6vDrLCPq8oM+CfuqUivgZYLKZ0ZG4o8+WMyZT0MRgCszy/oPHHXcc3nnnHezatSuFliJX9SbqvHrk6DZvIrGsFS3eJgwZ01UhoifgXXXb6ryUgUwzIBJ8/BAJtjPdv7avDCTLgF21k2z9rlMvO2ciEvlYIhLZn52z0FEpA8pANjEgosePTG8PJm8smMyx/VG3fkrrD5Xtxdm6lERofWvbMkqCfrZNSZuwNn0EbfoJ2qHwllO35VZnPcLatlxl/AyQP0Z7OaRu/SzLJDQx2A679fX1qK6uRlVVVRhqa2sxcOBA9OzZE6+//joOHjzYTmu5UcyEYG6MND2jbG4OIBBIT1vaijKgDGQpAykMi7eOsOfTImJu5m2bExGrhsmmpvSuJA/roIs4kk1SsZ4XpCPUDvWxPJqP/q4EO9d45sRYL1gn1A71sTyaj35F+wzw2OKNinE4aQ1jHaLVoYoyoAwoAx4G9PjgISMDKhM1FulM2LDNdLYXaeqx2o9VxrZilXvLvDrrKRJjwPLH/YGwdmKtJBeticF2eON9BJcuXYrFixdHxOrVq839BQ8fPoytW7e201r2F0dbPZj9I28bYaKa+wGqmcFEedN4ZaC7MNDY2ORMVYISgv+fvfOAj+2qzv1aI+nqdpfr3rDBBRubGoNtmmkBGwghjZYEiAk1QCABAoQQ0xOSRwsJkIQSyEsC5AGhl9CLDZhmY+Pee7m9qr35n7mftHV0puqMNGXpdz+ttb619tp7fzNzNLM1o1slGv5zd5uaYlzDskjuVYBDphR7aUs5fPHY/EfTyKcccVFdPQ5+ECEd2FvqEwupbnDUpRwxfMoRgyIOPtBcAa4t7rVr4WfCngAAEABJREFUi7tXB/jsdca92Oc5C6gWx79QIBQIBRYowC8lecODe+0a4u7VGlA11X/u8j273syG1Vz8a64ABzUCBzfpCGIh5akv4tOapfC1BuxSzBdzdKYA9xdGyuIvBeJgsInKlUolO/jjPxephw0bNtgDHvAAO/DAA63VLw7g8u/MaxTnc+k8jXJpXTs+PVljO2P6pda99oOQ9bp7s78PSVkgFAgFhlgBvXhPJXCffx1xr8XuNUvt1FT8wgEdWkGjwyXlWukTNaFAPylQ75cH7p5tw933vnCvWcj4lAMqBEKBUKCeArquuPtsCa67Z9cTkdVQbtgSFOCwjYMcId9SPHX53FLFWoPsUs3bh/Ms+5K5jZZ6EXEw2ETxI4880u5///vbqaee2hD3ve997eCDD27SbX6agzcO4ARiVchXDl6cfOVSnlwjaEyjmkHNued/IHq2VV6885u1LIhvoUAoEArkFNizZyJj3D17Uu1es5DuNd/dCeflOVDMyPjWVAHekSY0Lc4VMI7Dwxy9ICyqK+IWDBwiolU9iuqKuCGSrqOt7t49Me+a4e5ZTDN3x8zGBO5uvFuQw0HiQCgQCixWgcEbPzExZbpGuHMdEeb26g43F4fXGwp0+9CwW/3TvqnfG6rGKlpVIA4GW1WqS3Uc6gn5KcTL1svDU5NafCBePjEgBqlPDIo4+EEFL97127VB3WPsKxQIBTpTgF8a7Ny5Kxvs7ntfpHsuzsK9uZrPdw4UeRGPH2iuAId7oHnlXEWrh1FFdUXcXOfh81rVo6iuiOs5BXtsQVwbuLa4+4Jrh/tCTsufnJyOP1MgMcKGAqHAAgV2795dPRiczq4r7p7l3eese83PEvGtbQU4+BLSd3Xhi8emjYkF6tKcfPGqwyrXqaUHYHw3+hf11TzkAv2lQBwMNri9eLcg/7nIyMhIg6rBS/GuwkE7HHSf/0PQ3ef9wOS39oN3S8aOQoHhVKDMXU9OTtjExMRsS/f51w4S7o6Zhbtn15fpaauOnZzlw5mvAIdJQCw+UNzMqhYLOFTECsT0IJZN/TxHPAhgjyDdCzFIudRXDgvQDisQU08sm/p5jjjQWIEdO3ZmL96pcq9dM9xrFg64Oya7nrj7rN2zZ9L4pUWWjG+hQCgQCuxVgDc68EtJQnfHWKVSs+41m5HJtzp0UhGuFODQK4V42TSHX8SLw6Y1iuEEuDzIpVwa531ioHr8FCkvX5a6Ih8uzSmGA8SB/lQgDgYb3G7HHHNM9vHgYTsYbCBJr6Warsd94Q9B9znO3bMn2rt2TVSfZMffA2sqaBSEAkOmwM6du6uHe1PVJ9aV7FrhXrtmuM9ZJHGfi91rPu8I2r2bF/BxbUGjPDhsqgfVki/y4cilyHPEIK3Br8fBDwLYo8B+5MuKwwrKycLLxxID/BT1OPhAfQW4Ntx55+bcNWXhNYYO7o6ZrSXgujLNbx4IAqFAKBAK7FWANzrs2rV79nrhXqlm3NxrqAaz/9x91g8nFChLAd6h2OUDwrKWGn1yCnC1yFERSoGVK1fa2NiYwqGxg/ZuwfSGc5/7Iehe8929+lv7Gdu6dWdaGn4oEAoMuQL8mYGtW3dkvzRwd+M/o3L37Am2Vb/ca777fFtNZf/c3fjNPX0yIr6FAqFAKFBVYNu2HbZ7957sWuK+8Prh7tUqq3vN4WCRa1NWFN9CgYFVIDbWjgK168K27DWNnq/wbkF3b3qtaWeeqA0FUgU4CEyR5sLvLwXiYLC/bq9YbUkKuHvWyd1nf1ju2rXHJiYmMz6+hQKhQCjAR/127dqVXSP0JNu9YnP+3PUjVct9juc/N9q5c092uJjWhB8KhAKJAkPkTk5O2qZNW83ds2tJ7XpSyWL3uWuHu5u+3Gu+u8/W7do1UT1cnPszB6oNGwqEAsOpAJ9w2LZtZ3aN4LoC3OeuGajiXovx5+BzbnihQJsK8O7APNpsEeU9okClR9YRywgFuq6Ae+0Hn7tnPzTd51sWsG3bLpuamsYNhAKhQBcU6JeWu3bttrvu2lxdrmcv3t3nrPt836pf7vOvJ+4+O44X8Luqv3iw+AoFQoGhVoCP/3IoyDuJedEuuNeuH/nYvca7e3Y9seoXNe6exRwCTE5OWXyFAqHAcCvAO5Bvu+3OTARdI9x5me82F7vpy33Ob8QpFzYUCAUGXwGuGIO/y9jhcijQ83O6u7nPwYyP/U3a9u274t09Fl+hwPAqwBPsW265w3jBzRNqwarXCPfaNQPO9n651zj3Ylv7eM/OeHfPXr3ChALDqsDWrdtty5Zt2fa5hrhzzai9C3ku9izvvtC6z3HuXr1GTRuHg/ELzUyy+BYKDKUCfNrp9tvvql4PprJDQK4lwN2z2N3NfT6s+uXu1e/xLxQoVYFo1scKxMFgH994sfTWFHCf+8HnXvPdfd4PSX6A6j+Z2bFjV/ZEu7XuURUKhAKDpADv5OG37vlDQa4Rgnvt+kHs7tkTb9v75b4wR9309Ixt3rwt+5uDe0vDhAKhwBApwKHg7bdvrP7i0bJrBs85uDYU/Q0weHfP6qz6pdjdM44YuLvxbuRt23ZU+8Z/cmTxtYQKxFS9oADPVW6vHgpyHeCaUAR3z64b7p699rHky92zyL1ms2CIv61YsaL6y5stQ6xAbH0QFNiyZYtxX253L3Ew2K5iUd/3CrjP/fBz9+yHpHvN8gPVvZIdDG7cuNWmpuIjOn1/g8cGQoEWFJipvqbm7/Pceusd2Tv7uBbMvXCvmFevC3DublirfrnXrhtV19xrvrsTzoupB/wnolxX+OUD7yLMCuNbKNDrCsT6FqUA7+bjzxLcfPPt2XWBawHXFnevXktGqlylarnGeNWvwZIvd5+N3H22xt33jqvYjh386YMt2TuGLL5CgVBgKBTgF5k8Z9mxY1d2LeDaIrgvvKa4e6aLu5u7Z358m6/AYYfdza688ko7//zzA6FB394HuA9zX55/724eVZqXREUoMIgKzP1AdHfjB6l7zdb8SvZb+I0bt1WfcO+yaV7RW3yFAoOtwLDujifXmzdvsdtuW3goWHsBX3vhzrUBuHv2pNq9ZtHNfaHv7guuLVxKtmzZUf2N9I7s3YNxQGjxFQoMrAL8B0a8m2fjxs3GtYTrh2ylMpJdHyqV2vXF3bPYvXYtcZ9vrfrlXuPyYyrVXnv2TBq/eODPoXAYWS2Pf6FAKDCACvDR4c2bt9ott9xu/EKzsvcaMjJSu6a4164p8O5usu6164ft/XL3vV4YKbDvvvvbSSfdz+573wcFQoO+vQ9wH+a+rPt1q7bSamHUDZQCQ7cZ97kffu5u1X9VYOfAD07g7tkTePdK9YX7ZPbxv7vu2rL3gHDG4isUCAUGQwGeXG/atMVuvfVOu/POTTY5OZ099vXkGst1AKtrg3vtmpGP3Wu8+5xVDRa4e9afdydu377TuK7UPl48afEVCoQCg6HA9PRM9mKd68ptt91lPNZ1HdG1pFIZscreF/NYd89i97nrh7sbX+5z1t3NfQ6MncNI9Ro2Vf2lw7bqtWVzNu80v4mgSSAUCAX6XgE+xcTfKL3ttjvtjjs22cTEVPacYqR6IAhq14L51xY497lrhvucPyeIz7nhDbICsbdQoKEClYbZSIYCA6SA+/wffO6ePcHWFt1rsX6I6ofszIxnHy3kRfxNN91ut9++MXvCzf9aqrFhQ4FQoPcV4EUyv13ftGmrXX/9LXbddTdlT655x2ClMjLvCfbo6Gj1+lDJuEruBbx77Vrh7oWbdp/j3b3ap4aR6pN3emHdKzZdPUDg3T0cIHBt4d0+rI8n/4WNgwwFQoGeVGD37onqLw93Vp8f3JVdV2666VbjbwryGNdjnse9IA4ruNeuE+5zNt0sde61HLy7mzhsDSPGcxa9e5DrCoeT/A3CeM5iQ/QVWx0EBfhEAc8JOAy88cZb7ZprbjQez/p7grqeyFYqI9k1YWTvc41K9bmLe+2aIb9Il2pJER1cKBAKDJkClSHbb2w3FMgUcPdZ6+7mXgM/OAV3zw4Faj9gR7Iaq37xQ5rf1N188x121VU32BVXXJfh8suvtcsuu2YWl156tQVCg7gPXD37mEgfH8vhX3nl9XbDDbdkL953795TfTR79iRaj/naY72ScWaeWffatcHdjS/3muUJO4AD+AA/D3c3d5+l3X1v70rGu7vx0b/aR4PusGuvvdlYK9cWrisg1SvuU3Fdmb0PxM+ZZfs5mz4mr732RrvxxtuyTxjwnwGYefb8QdeW1LrXrjHubu412N6v9BoiP2/3ls4a97ke7m6ay92rh4SW/VkUPWfRdUXXlnQP+HG/imtL3AeW/z7AYxHws5/nLPzykNceZp5dV/RcBStUKiPZY3+k4FDQ3U1f7m7urjBsKBAKhAKzClRmvXBCgSFQwH3hD0N3z35IutdspfobNpD+cK35I9UfuiPZD2Xl4XlnERbU88kFatqFDp3p0K+6pY+JXtmD1oQVWFulUrtt5mztBXylek1w9+rjvzLvWuHuxpf7nHWv+eLdPRtDjzxGsifwI7PXFK0FSw6kPjEo4uADNS1Dh9Bhqe8D6WMSH7AGLMCvVEaq1xAwd12p7L22uM9dJ7h2APcaJx8rpOPkj2TXE/VmnpHqtWW0ihHTGrCAWpD6xAE0C8T9YPnuA0WPySJOt1GlMpJdV0aqj39QqV5TgLvPPvdwr/nurkvIrHVfyM0mh9AZHzcLhAaDch9o9yFcaXdA1HddgZhgiRRwr/0wdPcFPzz5oVofI9Un2rUn2/wQDqBHIO4Hc/cBnsQKRboo1w2bny+dI58jrlRGsifVNVvZ62NrcK9dH9x9wZUpfSePO+/OmTFxC4qrhLtX+1dmrzeV2SfwzDVSzQH8SvUaMzIP7GNk7xP/sPO1CT1Cj169D7hXzKuoVEassvfxLuteu6Zg3N3ca9cQ2/vFtQS4z+f3prN699o49zmr/rLuFfMqRuL6Me+aGnqMhB59/JioVEbMq4/ryt7rirtb6rvXYve5a4NVv9y9+t3M3TNYfPWKArGOUGDZFags+wo6WMCOHTs6GBVDhkGBmZnmu3T32SL3mu9es/xQdffsh6W7z/6QhU9fmBNXqj+UhZHqk4s0TxwYiSed1fvFsNwPuP8L+T2Ll1VecRm2Xk/xssxV82t/Q9B9/uPcvRa7z10H3N3yX7xgh8MKaSwfm4e7F15jKtUn+O4V8yoqlRGroZI9jirV3Mje+1Pqiws7kukUOoQOy3kfqFRGzL1ivheV6uM2hfvcY9+95uv6wHUk9YmLQI14fMHdjbnca33xU+TXNLL3ehJ2ZImvHTFf3Ofq3wd4zBbrwxsS9Lylkt1n9XxGY7DuteuAfHc3fbnP+eLChgKhQCggBSpy+snGH2bvp1urN9fqPvfD0b3muy+07j77RNuqX/ygFdw9yxHrCXdqzdzcK+YB89DAfIA1qFRGzHP7gxPIyU9tPT6taXiE/+UAABAASURBVMUv6gMHNB4/RWXvC/aR6otjdx6rNcC7u9X7Sl+QF/nisPTAAvx6cHdzr4H5gbtbzcY1xL1PNYh1mw+JBmY8fivGYzaFu2ecO/k5WO5L1whsCsqIZfGFlMMX3F2uuXs2P2tyr/nurHPEvGrN3LxqQeoTB+K6E/eBpb8PVCq1x6a0V1ypPmdx9+xAcKT6vEUxFrjzWJ6DVb/cvfrdzN0z2N4vd9/rhQkFQoFQYE6BypwbXigwXAq4z/1gdJ/zUaHoh2zK4fOD2d0NH7h79oMXH5AXiAOVWa0GTYth34/73OOgSAseB/BYgd90A8VY4lZBvaAxiufmGp29z5GDF9xrj1f3OUvO9n6513hCXojL4oPp6WkDqa845fBT0KcI7rX53GuWtbh7tn73moWrVLz6wqCSoRZXsprwQ4e4DyzNfWBkpLL38efzHnvu8x+77rXY3a3eV+3aYNmfIKj5M9l1RdcSrJDm5WPT3ordPXs+Qs7dMdla3X3Wutf8SqWScdoXVlzYmjahQ+iwFPeBkb0Hfulc7rXHqfucdffs8U2de813n8tb9cvdq98tq3Ov+Vb9cp/zq2H8K1mB44871lKU3D7ahQJdVaAvDwZXrFjRVVEaNI/UgCngXvsBqSfTbM+9xuEL7j77w9XdM9rdM47A3bMn1pXqi/Y83MkF8rpE3K/3ieIXCO61xwNPVIE7+yuu1ZNfbCegfzqOGMCltnYfq2SPU/faetxr63SXtdm8JV9cE1Lw4lwxPiDGFiHNyccKyVTZ/MTuWtN8W9uHV68xINWUODBfn9Aj9OjufcCd/noc4gu1a41Vv9znHsPVcPYxjg+4DnDdwArEIB/DpSCvWL4svVO4exa6e7YGd6xlPtfK+fcV7Qnre683YedrFHqEHt26DxQ/7tx5zNbAY9a95ru78eXu2ePZ3QlnfXfPfEiuD1h3xwTaV6DpCB0GXnb5FZZCfNMGURAK9IAClR5YQ9tLGOe/iml7VAwYBgUW+zPPff4PTfda7F6zNQ1nZn/Yuqe8zfKWfFHi7lnOPax7aODezxpY9b48H+kLBffa3vQEFtsMHOgB1eHXAzXK4QNibB7ubny5e3XNjjsP7nMcT5x5sY0VFKcWH1CDbYS0Bh9Qn1oWRCwQ15bFdcaq67a6X+5ezQfcQwP30MB96TTIPyjdmduqj0dQ881mjC89tmV1DSDGXyzoMzMzPfuuQ/rNzMzMxvisg/VUl5m5WJAFBd/c2cMwIvbsHhq4L4cGBQ/EKuXu1e/z/7l79Vrj88mIll0BDgTziyji8jURhwK9okBfHgz2inixjsFRwL32A3buCbRlP3QV80Tbql/E1efb855w14byAqD2RLxaNu8fYxgfmJ79iFRo0b9acH/Og9tTHC8+ATGWB0PNx7PscWXVL3fPfHevRjbru3vbvlW/3L363bKxzOfume/upq+aO1PlLcPM3hfTtXXOGBZuenpq9r7K37Rlf9gyoF7YGqaq15PpeYCfqV5oQOoT50E+MD17e7Wsxd6Pgkd9aNfufSD/GCRWD/yZ6nWFeCZ7DE/nHttT2X2Vawk1AF/Ix+LzdmHddK7v1Lx5Z/auiXEz1XVhAX4RyAVqmoYOocNS3Ad4HFafhCz4N1N97PLchOcvM9XHLgVYkPeJU1AD3GvPg/DTfPjlKMC7AhsdAJKjppzZut+ln9bafTWGa4Y4GByu2zt2m1Og6IckXB4M44kBPD7vkBodrdiKFSM2Pj5qq1atsJUrV2RWPjFYtWrcVq9eGVgmDUL7cu973J8F7t/j42M2Njaa/c0tnnvqMYJv1S9id696c//cvXowV4Pe5efuVuSLw7ovrHGv9XGvWat+uXv1RfHcQf3IiNto9ngdrT5ex6qP1bG9dkXVX5H57AOwpxpqdStXUss4gXis+tgfbQn0rGG0Ok8N9JxDbQ21OWt+Td8V2fVk9erxqq2PuH+Xe/8OPUPPZveB2uNz4WOy9litPW5X7X1OMPe45nqyIrve6LE/Xn3uMIex6vVhrKVryooVo1nd+PhYNmY86aPeRfOuqj4XWVVdF2CtYFXGFe0l7gfN7geRj/tImfcBHot63I5XH9t6nI+OjmTPjXguNVM9JBT0mmSmelgIiuLq06HsuRZ5fJD6xIHeVIDDuRS9ucpY1aApUBmgDcVWQoGWFeAHI9AAfJDG+R+yHAaOV5+Ar1kzbuvWrcqwfv1qW79+TYZ99llj++yzNsO++661QGgw6PcB3d+577NXHgu82OQQT48fftMtP32M6bGGdffsyat7zTLevbHv7gxdAOYAPF55kbxu3crq45PHaQ2slXVii7A+e0zXaov9VdV+naBRz9XV6wbXjxS1awkao20gridxH+jt+wCP1fmYezyvz54nrK5eO+qhk2uKxtTrCT+3htr1bu66wlrjPtXb96m4fYbz9tlvv3XZawg9Rnnsrqu+7uDgkKc+ek4ly3MekMY8OYID8rFAHP4AYOC2wIEg7zIUBm6DsaGeVSAOBnv2pomFdUuB/A9EYsB82PmYrtIz1d/yj1af0K8yDgU5bBgbGzH9Fs/dqzXxLxQYPgU4fBsZqWTvGBwbG83e2bZu3WrbsGFd9fGyunrYZ9nH22ay33LzUV2bfSffzN7fctveL/fa48jdq+PmQNp9LnZ3qNmaLKh+Uz/WxON0333X2Nq1K6uP3RXZ+kb3/tbdvTa+OiT+hQKhQCgQCvSNArHQUGB4FKhUKtknMXjuwrsHV6+u/ZKTQ0MOCGeqz6v4syf8mQEOBFPM7H1+lVqUI8aC1CcO9K4CHBCmq+PgUEh5fPFYYkExFojHEgvEQhGnXNjBVCAOBgfzdo1dtagAPxgB5VjAD1cs4AfyunUrqwceK6xS8ewwgtpAKBAKFCvg7tXHSiX76PyGDftkjx2rfs1kT2Jrf6uoGhb+c597jLnXfPc5q0HuLnee5cB+/fpV2ZzxeJ0nTX8FsdpQIBQIBUKBUCAUmKeAu2dvSuAdhPvvvy47OKw9t+Jvitb+fMpM9VAwfR1DLNAMHxsoTwEO7jhEq9eRHDX18kU8Yxrx9AP5OjghnyNWTr1TjlwRT434sIOtQBwMDvbtG7vLKZD+QMz7xPphajZjtY8Nr8h+8ObaRFiSAtFmsBXg3YTr16/N3rlXfT5r/Habx5h+w50+5vAFqZLG+HmeXjW+9q7etWvH4/EqkcKGAqFAKBAKhAKhwEAqwKc09t9/ffapCJ4H8bwK6HmRLDkhLwR8nou4cwWKDtCKuGYzcEAHGAvy9eTyXCtxfhy985z61OOVDzuYCizVweBgqhe76lsF9MMQK+iHKIeCq1aNGXD3vt1jLDwU6AUFeAitWcPfwlqTHdrN7H3n4EzBb7WL1ute+49E3GuPRcalgF69ekX18boi3tFbJGBwoUAoEAqEAqFAKDBwCvDJCP58y+rV49W9zVR/+TptHA4CXtMAPV+qFmR5LBwWpD5xyRiKdjpg4zANPwUc6EQIjaNfOp5YSHl88VjiQCjQjgKVdoqjNhToZwX0w6/Ipj88x8fHsv/xr5/3GmsPBXpNAf4mztq1q7Jl8XgDPBZTZMm938jjkscqxocD+PF4RYVAKBAKhALLqUDMHQqEAsuhAIeDPLfi7xDqUxk8X+I5EhbgA9Ynix9YvAIcwOkAj274KeAWA3rlx8OlUF5rUU582FCgVQXiYLBVpaJuIBXgByRgc9ixsYqNj48QBkKBUKBkBTgcXLVqhc3M1H6rzRNWMDMzU+Vmst9myy+aWrXkqIvHK0osMWK6UCAUCAVCgVAgFOgZBdzd9t13rY2OVqrPo6aqmM7eOcjzpEbQBqiRH7Z1BXQQ1/qI1irp26iyWb7R2HyuzF753hH3nwJxMNh/t1msuAMF8j/0iPOo/ly1lSvH4uOIe/UNEwqUrYC729q1q5OPFNd/Asvc+cdoGldbxeMVkQKhQCgQCoQCoUAoMNQKuLvtt9/66msYyw4G+UWqwHMn/KEWqOTNc6DGO/NKbjvbjv5COo985bAaRI5YEF/PUk9O9VjiwPAqwMHg8O4+dj7UCvCDUuAH5vj4aHZgMdSixOZDgS4rUPsPSdbsfeI6YzMz01VgF4KlzOx9N2Fq4/GKMoFQIBQIBUKBUCAUCAVqCoyOjtrq1Surz6l4XjWdPc/iuRPPmajAEuPPzMxU62ZwA20qwAGaDtXaHNpSOb1T5AelOfw0T5xCOTj5qYVPQY4YK+Rj8WEHT4E4GOzgNp2cnOxgVAxZLgX0Q5D58YU05m90jI+PQZWOzZs3286dO0vvGw1DgX5VYNWqceNjxbW/h1M7ENQTVtn845S9iuvm45V5AqFAKBAKDI4CsZNQIBQYBgXczXh+xS9geb6Ufz4FJ0gPYnxZ/EB9BTgUrJ+NTCjQ3wrEwWCbt9/GjRvt5z//uWHbHBrlPaYAPwQF/mgvP1DLXCL/K9j3v/99++AHP2hXX311ma2jVyjQ9wrUfqvNoeDcb7V5PLKx1OZ94hUrRrKPy1AbSBQINxQIBUKBUCAUCAWGVoHR0REbGxvJ3i1oNpNZnjdxSChRiOWHbU8B3j0H2hsV1aFAfygQB4Nt3E5cVDnoufTSS+273/1udrFtY3iU9ogC/EAUtCR+iMovw9500032oQ99yC644AI766yz7IQTTiij7WyPcEKBfldgxYqx6uGeZ9fRmb0fJ+YaC2YKPj4MV9vzTPVJ72jNje+hQCgQCoQCoUAoEAqEApkClUrF+Egxz5nqPZ+y6hd5UHXjXygQCvSJAt1eZhwMtqHwjTfeaLfddps95jGPMQ5+brnlljZGL23pueeeu7QT9sFsRT8A4UZG3CoVtzK+9uzZY1//+tftox/9qB100EF2zjnnZIeCIyMjZbSPHqHAwCjg7tkBX9ETVzbJYxMrEAMeq0B82FAgFAgFQoFQIBQIBQZIgbpb4XkQrzX4E0U7duywierrjnzxihWj1V+8WvY3BGeyX7xO7/VnZu38MbW/NThT/aXsfD6iUCAUGCYF4mCwwa3NBXLXrl3Zx4Y5CDzvvPPsXve6lx1wwAF28skn2w9/+EPbtGnTLLZt25a9+6VBy9kUB3cpZhM94LCuHlhGV5bAbUpjrMAhQ/WMArpj0Ouaa67J3iV44YUX2pOe9CR74hOfaD/72c/sDW94Q4Y3vvGN9oEPfMC4n3Q80ZAM5G94gF7aLusB7a6JMaDdcYNez+OOj7zw2AFFB4TwIM0xbrGP10HXNvYXCoQC/aJArDMUCAVCgdYU4PkQr0t/dckl9t3vfNu+/73v2s9//jPbvXv3vAajo6NZrOdO09P1DgRrh4dZcXwLBUKBoVegMvQK1BFgy5Ytdv7559uXv/xl+9rXvpZ9dJh3fd3znves/hbGs4PB7du3Zx8V5eOi4Je//GV2SFin5QL69a9/vQmDfBi3YOPLTPCDVUvA56BBcbt2enratm7dmt1HPvWpT2W7K7rLAAAQAElEQVTvEnzGM55hRx99dPaDmvvQmWeeac961rPsKU95Svb2/iuuuKLdaZalnsOsFPlFpDn8fJ4YPg/4pUJ+buKlmjvmaa7AyEjFeAyC6tPTWZ84hTrBuZfz7l71XDIbE4UCoUAoEAqEAqFAKNChAjwH4vXpdddda7wG5Y0Gt956q1111ZXz3phSqdRe3lMPmI43A+LnQS4wpwCv2wLnZ2cgoUP/6zB3z27Nq105WqsdqiouvPwtQf4H4mOOOSZ7p+BDH/pQW7duXabD+vXrjfioo44y4dBDD7Xx8fEsv5hvOiTEAvXCTyEe24gnL1AnH0ssKJaFx+9n8AOQ9cviA2KA7+7ZYS9+q2Asv6HjPvKJT3zCrrzyyuwj5tz+H/7wh+1d73qXvfvd7zbuR3ykmPvI4Ycfnt0/+E9JWp1nuep0gMYf2BXEsSb5yqUcPsjXqFY8NUsFzc18nc6f9qBPYHEKuHv2EX4eSyms+kVcNbP/0riSfezfZ3PhhAKhQCgQCoQCoUAoMOgK8Fxo65YtxmtT7ZXXFJs2brKpqUlRxi9dCaivYboagqop+MehYQE9lNR97/sgC4QGndwHenFMuw/iOBiso9iGDRuMA0F3tyOOOMJOOukkO/DAA+cdII2NjRl/50HgQu1ezgtWDuX0bkKWSIwt4vI5xdQ3gurUkxifMViAP8jgB6Z7e7cZ7xK86667sr8l+LnPfc5Wr16d/QcjhxxySHZAeP/739+e8IQnZB8lXrlypfF3QDgg5Dd73Ee4v9CjV3XVwRkHYekaFRfl87miGvVKa6kDyuUtOUE5xVg4rEDcDjROVmMVy8KnPjEQJwsHFGOJA/UV4DFYBEbAYwE+cPfqdRgmEAqEAqFAKBAKhAKhwJIqsKyT5V8/8Lwoz9UWOJMZ8hz81VD/I8VZcXwLBUKBoVYgDgbr3PyrVq0yDng4IPz+979vd9xxR/YxN5Vzod24caPdfvvts+CwiL/9oJpWLQdy+dqiQ7mUS33GpnHqk2uEtDb1G43p1xy3WRlr54DvW9/6lv3iF7/I3gHIOwe/973v2Ze+9KXqb+ym7Nprr7Wf//zn9tOf/tQ4PMZygPiVr3zFNm/ebJdffrlt2rSpjKX0bQ8dmHFICBTnN0QOwKtGMVyKenxak/ppP40Vl9Ypl3L41JITxMHjpzxxoL4CPDYBHydWlZ7o1vgam/o1Jr6HAqFAKNAtBaJvKBAKhAL9qUB6EFh7blU7KNRu4vmUlAgbCoQCUiAOBqVEgV27dq2deuqptmLFCuM/lpiYmJit4u838I7CBzzgASaceOKJxkeMZ4uaOOeee64Bygb9UI499gL4QZhHu+viHYDcF7i9H/KQh9gpp5xi/O1J3lX6sIc9zO5zn/tkMdyZZ55p97vf/bKY/7iGw2YOFnkHYbvz9nM9h2Up8nvhEC3P9UJcb13spRfW1+9r0BPXdB88PhXLxwLxpdtoGAqEAqFAKBAKhAKhwIAowHMmkG4nH6e58EOBUCAUiIPBJvcBPiY6MjJiHAS6+2w172a5+OKLs/90gv+cBPBHOnkX4WxRE4fDQKFJaaRLUqC4zfzfohXXzGe5Txx99NHZu0o57GsVHCYydn63wY84YAPaqXwO2ID4blnmAPTX3PgAHuAHlkcBPVnloJAVzMW1j72kHH4gFAgFQoFQIBQIBUKBUKC5AjynSp9fETNqzhIFQoHBVWBQd/bud7/dGqHdfVfaHTCM9Zs2bcreCcjh4CWXXGKf/vSnzd2NdxTyDsEU/OcT3dJI7y6kf+rn43yOPCjiUy71qR8W6IflsOy3V/bJAR1gPe0ezGkcY0E+hktBXkh5fPGycIGlUiB/8Dd3SK8nrKxEfs3O1ZDrJrhfgm7OMYi90QwM4t5iT3MKcBuDOSa8UCAUCAWWVYGuT841D3R9okVPUHt+VXveRLPi505zeWoCoUAoMMwKxMFgk1ufj33yH0bwtwQ/+tGPZv/hxN3vfvfsYPD444+3RzziEbPgXWMcEjZp2VGadxYykMM7gC9OFh4oVg0cSHnlsORAmicG5AcZ8QNx4a3LARls/omP4qJ8PldUQ09B9Yo7tWX16XT+/DjtO89H3LoCZT0muW+kaH0Fi6vUnIvr0huji/ZSxJW9Ws2BbaU3dSBfCwfyfLOYMXk0G1NWPp23WU/VNqvrNK/+qe20V/njyumovaXdirg036qvPthmY6gBzeqWIs86hHQ+caltJ5/W9oOf7hN/MWtmPKAHFuAPCthPisXsS33okfrE9dCorlGuXr9B5ct6fjWo+sS+QoFhVyAOBlu4B/CxYf4DCf6W3POe9zy7973vnY1y9+wjxryTULAWv9JDuPyQejn4FOm4PE+sPD4glsUHxAIxUIwl7neU/YPQ3ef9RzT9rk/R+nXApSdUWHHUy4cHKYcP8jWqU44YKMbmQR7Aqx9+GVA/+qdopXfRWHGy6tlKv6ipr8DMIt/Sm94e9WcpzjAWFGeDracAmgHy7T4OqGcc44FiuKWA5mPuFOK7uQbNoXkVd3POVnprPdSma0p5cssB1gMWO3cnPRgDiuYWL40UF9X2Eqd15ted58mzbvGy8CnEU9uvYD+svay90A+oZ1l96bfcSPdVxlroB+iFTgC/HvL5fFxvXDs86wHtjInaUCAUCAX6QYE4GGxyK/Fx4ac+9an2ghe8IPtPRkZHR5uMiHSnCvTLuLGxsewdozt27DD+E5JW180B5fbt242D5lWrVrU6bNnqeOKTIr+QNIefzxPDFyGfI05Rb0y+hphabBHIgaIcHLk8Uh5fUF0+zvPkxaUWPtA7CvCCQdCqFGPhsAAf4AvEKerxac0g+dqvbLo3cVjxqQ9HLBDXA48h5VSPFVdkyYOiXKcc66CnkPYRh015fDihKIarB+Ykp/GycEVQHpvmiYWUb9dP18PYfE/F2DSvGA4QC8QgjVM/zRXx5AE5bLdAf4E58LEg9YmLkGpHvVBUC6c8llggFsR102rdnc6Rjte6sZ3265Vx7EHQmhRjxWHTGD8FeQCHHTSwLyHdmzhsnldMLkXKy+/Epj3x1QNfKOKUk6VGvixcIBQIBdpTIKp7R4E4GGzhtuDvBvKOwBZKo2QIFOCw+IADDrBrrrnGvv3tb7eFH//4x7ZhwwbbZ599hkCp7m6RJ2LdnSG6D6oCuu/oRati7Ve8YqxqlFNclIMbFhTpob0rR5z60g4OkM+DGiBevuoVKy8rXnXiy7Rp7/x8iplPPvUgH1NTBOqAcowV4NIcMRBHXRqnvHLky0Z+nnys+VIeTjF+M2j9GqOYcalP3C4Yr775seKpIUcsnzj1iVNQC8RRK8ClOWIgjro0TnnlyPcD+nntjfTV7ZDuj3rF+Kpp1adu0LBXg2xb0kacYpLiWvWpy0P9ZPN55hDI5evIpbxiuNQnFsTneykfNhQIBUKBflAgDgb74VaKNZauAO/eA5005h2DJ510kh166KHGuwb5z2lawebNm7P/sOa0006zlStXdjJ1jAkFBk4BHod55DepfJ5vJdYTdT1xT8col3LhL50CRfrnb6eimqVboRnzC53Oy/h0bD5WrtHeGQNUW8/Wq6nH1+vTKV+bp9PRvT2unb0Nwm25mFsDrYS0D1wa94OvNedv035Y+1Kvcbm1yt9G+Vh6sE6geBAtf4VFz51qdhB3GXsKBUKBMhWIg8Ey1YxeQ6PAQQcdZA960IPs4Q9/uJ155pktgf+o5iEPeYgdddRRQ6NTNzfKEz7QzTmidxMFljxd/L/qNVoG9xFQVAMvFOWD644CaK7ORS/OyAPVLKddzDrSsewzHxftixqQ5hhLnOfh8qBGIIePBeqDXzaWap6y1532Yw+NNCIvpOPq+UW16k+u3jjx1Ahw+FigPvi9iHStrC+Ne33trDcFawcpF36xAugEirNLxza6jynXbJ3Kt1q/dLvrdKb2nz91OtMgjzvl5GOtXQyyHrG3wVIgDgYH6/bs2m6i8UIFeNff+vXrrVWsW7fOVq9evbBRMKFAKBAKDJkCetGV37ZehOX5fo3z+8zH6b66tfdGc6bzN/O1vnr96vHN+g5iXlqVvbel1rjMfSz12svWPvr1hwK6n8l2umrd9+kDOu0T4wZPgQsvusJaRb/vPtY/XArEweBw3d6x21AgFAgFhl4BPcnnib/QTJR0DLWKU59exIMC7ZF9CexNPH4zqJbxqsUHxMrjA2JyQHFq8zy5FIwnVh1+O0jH0wMwXjx+CvFFdXCAeurwgWJsino18NRpLH4eaQ11gBoswFcNfjtgPGBMvR7kgWpUBwfgQcqncZ4n1wo6HVevt/qleXHsQyCf8sQpyBXVwlNHDluEtIY6QB0W4KsGv0yoL/MAxbJwAvOKl1UOm+aJQcrhDwrS/bMnxfiNoDpp06i2y7kla5/fs+JmC1DdYrVqtU9ax5yg2RojHwr0ggK8o3G51pHOnfrLtZ6Ytz0F4mCwPb2iOhQIBUKBUKAPFOBJPai3VHIpqFOMD+rF8ORTwKVIc/3sp3uSz37q+flco5ge5POAF9KcOGwRL458CvGt2nSsfMamPrEgHisOSywUxXB5qB6b5ohTkFOMDxTL5jlis9a/q09q09Hi4eRjiQG+QCyIw4rDEqeAA+LyPjFI88TtoGhsIy6fy8fp3Mph6/HKYYHq8FPA52O4bqDePCkvP51fXGqVL+KU61WrNRetrygnDpsfAwfgsQAf4AP8fgXrB/n1w4F6fKMcY8gDfIAP8FPAAXF5P42pIU6RcvhAB4HUEQvEgBgL8j5xIBQoQwEO11KU0bNZD+ZrVhP5wVQgDgYH83aNXYUCocCwKxD7DwVCgVAgFAgFQoFQIBToWIF6B4QdN4yBoUCLCnBAl35kucVhURYKdKxAHAx2LF3vDIyVhAKhQCgQCoQCoUAoEAqEAqFAKBAKLF4B3gmYYvEdo0MosDgFOCRMO3BwKKR83lcNNp8jhk+RcvhFyNcX1QTXfwrEwWD/3Wax4lAgFAgFQoFQIBQIBUKBUCAUGHwFYoehQCgwpApwAFe0dfEcFgLF+Vrx1ADFqiOGT0FOMX4RlMfSo6gmuP5TIA4G++82ixWHAqFAKBAKhAKhwMApEBsKBUKBUCAUCAVCgVDAjEM3wMEbyGtCLs8VxfXq6FkvV9QnuMFXIA4GB/82jh2GAqFArykQ61lSBfgbQWBJJ43JQoFQIBQIBUKBUCAUCAVCgUUooMM7DvLSNsRCyud91WDzuU5jegmd9ohxvadAHAx2+TaJ9qFAKBAKhALLp0B6IJj6y7eimDkUCAVCgVAgFAgFQoFQYFAVKHtfOhxM+8KlSHOpn9bgp7lOfA4E6SN00iPG9KYCcTDYm7dLrCoUCAVCgVBgkQoUHQQWcYucJoaHAqFAKBAKDKcCsetQIBQIBbqiAAdwjRo3y2tso7pGOY0POzwK9OXB4NatW4fnFoqdtqXAzExb5VEcCoQCP7E+tAAAEABJREFUA6xA+j8Kpv4Abzm21jUFhrMxB+nCcCoQuw4FQoFQIBQIBZZHAQ7uBN6hp1XIVw6rXGob1TXK0Q+kveQzjpwgPmz/K9CXB4P9L3vsIBQIBXpWgVhYKBAKhAKhgHEgiAw6VMcPhAKhQCgQCoQCw6yADsRasYvRiQO4FPleaQ5f+dSHI04BJ6Q8PjxWIC6C8rKqIS7yxYXtbQWG+mCwt2+aWF0oEAqEAqFAKBAKhALLq4AOCJd3FTF7KBAKhAKhQCiweAUW04GDr3axmPlibCiwlArEweBSqh1zhQKhQCgQCoQCoUAo0AcK8E5BLTMOB6VE2D5SIJYaCoQCoUAoEAqEAi0q0JcHg+vWrWtxe1E2bAq4D9uOY7+hQCgQCgy7ArH/bimQHg52a47oGwqEAqFAKBAKhAKhQCiwvAr05cHg8koWs4cCocCyKRAThwKhQCgQCiyJArxLEDBZHBCiQiAUCAVCgVAgFAgFQoHBVKBnDwYHU+7YVSgQCoQCoUDZCkxOTtquXbsCoUFb94G438x/zOT1+MWFF5kQj6/5WoUeoccw3gcmJibausYOo0aN9lz2c59B7Bd7CgVCgeVTIA4Gl0/7mDkUCAVCgVCgBAVuvfVWu/nmmwOL1OCWW24ZKg23bt06VPtt9hgJPeIa0uw+UmI+HnuLvF4vx21x1113xe22iNuthKc70SIUCAVCga4pEAeDXZM2GocCoUAoEAoshQKHH364HXPMMYFFanD00Ud3QcPevV3222+/odpvs8dI6NG799Vmt13kF3/bHXTk4bZnw9pAAw02raqEPg30aXb/2TqxeymeEsUcoUAoEAp0pEAcDHYkWwwKBUKBBQoEEQqEAqFAKBAKhAKhQCgQCoQCoUAoEAqEAn2lQEcHg321w1hsKBAKhAKhQCgQCoQCoUAoEAqEAqFAKBAKdKRADAoFQoHBViAOBgf79o3dhQKhQCgQCoQCoUAoEAqEAq0qEHWhQCgQCoQCoUAoMGQKxMHgkN3gsd1QIBQIBUKBUKCmQHwPBUKBUCAUaEWBiYkJu/TKX9nnv/4/9rXvftmuvu4qm56ebmVo1IQCoUAoEAqEAj2vQBwM9vxNFAsMBUpQIFqEAqFAKBAKhAKhQCgQCrSlAId///pf77eXvuEF9h/f/w/74R0X2Hdu+r596KsftD95/fPsf7/71bb6RXEoEAr0rwKnnHystYv+3W2svO8VaHMDcTDYpmBRHgqEAqFAKBAKhAKhQCgQCoQCg63AzMyMvf0Db7ErtlxlxzzyRFt75D627qAa1t9jfzv6zBPs8z/4rH3mfz812ELE7npegVjg0ilw4UVXWKtYulXFTKHA4hWoLL5FdAgFQoFQIBQIBXpPgeOPO9aE5Vod85c1N71Avh+coFw+hi/i4BtBY2RVqxgrLm/JCcopxuY5xcttWVuKdD3iU06+cqklpxhfKOKUwyrfyFIH0hrispH2x1d/fKBYFg4QY1PA5ZHm6/kak+bFlWHTvvhpT2KQcqlPDsBhBeI8WslRo3H4wl4uM+KwGVHiN3qmoHUa48PlAZ8HNeLwBXFYcbJwKcRjxeMDxamFLwsf/uS/2ubRrbbhuIPN3Re0rYxU7LBfO9q+8aP/tZ/98icL8hBPfMDplgIOpJz8PJ+PqYPLA15Ic+Kw8NgUcP0M7UV7UFzPqg5LDTYQCoQCoUAoUFMgDgZrOsT3UCAUCAVCgQFSgBeKl11+hYFOtsX4TsaVN2Z+J9bDXgC+svhwoIgjD49Na+BaBeMExqgXHHER0hrVpZzGiFPcK5Y1C1pTs7WqHpsfA8d4eCwxwIfLg5ygnGKsOMYTC+LLtuqPpXc6Lz4cwFcNMSAWiPNQDqscviBOvfO88ou16otVL82pOG/TvHzGA+K0nhg+5eQrl+aLOOrr8eTKAusQ6CkfS1wEcoLy6Vrx4bH5OnhBOaw4bDoOH44agbhM7Ny1w37yyx/Z/sce3Lht9bzw4PscYf/1hf9bt+6zF/zABBUpxorjsIpYgJePJc6jaAw1KU8M6CEQ9xPYT7peYvaScsRCnk/jorFpvpf9SmX+S3d3t0qleie0+AoFylOAj0urWz1f+bCDo8D8q8vg7Ct2Egr0jwKx0lAgFOiqArxwTCfgRSUQhy/A4acWH8ADfIBfD+QF1SjG5jnFWPJ55PeQz6dxUW0Rl45ZLr9X15XXo97tkq9LY/YGUq5Tv6w+nc6fH1e0nk40yvclLuoNv9Rotp9m+XS97dSm4/rZ53YES7mHMuf7xcU/s/VH7NfS8sdWrbCdU7ts+87tLdUXFXGgVcQHV6xAK3oV1fT7oeB++82/T3JQeOihh9no6FixUMH2vQIczIGl3AgflV7K+YZyroJNczsL+bR42Xy+jDgOBhuouGnTJjv//PPtq1/9alP84Ac/MOobtItUKBAKhAJLpoD7cP8GmReIvBgHqejE5AC+csQADgsviy8eDh8OEIO8TyyQBxqHJQb4+TrFRTatL8qnXDu16bi8Tx+Q55vFjBGa1fZSXrcLa0/XBZ/G9fz8OOryHDEg1wj5GmKQroVYaNSr0xxz1esPn/alNo3xqQH4jZCvIQZpT2KhUa92c8xR1Be+Ua80j68eWOJ0bD5Oc73ks07WD9J1EQPyKZ/3qWmFy9ekMT1Afi44kNbiF3Hwi8F1N19rvmqk5RZja1fYtddfvaCewykOo8CCZJXI88RCNZ39U0yvjMh9Ux6bSy0IqQH1ei0YsMwEawUsAwvwGyFfUxTnuUb9Fpsra7y72z777msP+LVTbf/997d9q4eE9zzxRDvo4IMLP+pe1rzRJxQIBbqvAAd+HMgCZiPGpiAHUq5MPw4GG6h58cUXGwd+P/7xj60ZzjvvPLvwwgsbdCs3de655y66YRk9Fr2IaBAKhAKlK+BeOxR0r1kmcPe6Txzd5+fca7F7zabj3ee4lMcX3OfXiF9qy4tKcPxxx86bmhjMI1sIGANaKG1aQh/QtLCggD0V0IVUO7VFDRgvtLtejSvq2+uc1p7uGR+wdln8IjA+z4vDCvmaopha8fggnZ8YqKYblv4gnVfzwMsnD4ix5ARi+EagVnl8kI4jBqop09IXpPPhA+aRxRfgAPHxxx2b/ekCegDx5AAxkI/tVbB+oPWyTmKQcvBFoC7PF3H5GsXUgnQuYkF1qSWXxov1K5URm5meabmNu9vk1GRhPYdwoN5hFDkNxAeKscSg0Xjy1DYDdaBer2bjlzrPWgHzYgF+M6gOK2jPxM3G92p+dHTUDjvsMLvv/e5v96vi6KOPtlWrVvXqcmNdi1SAwyEdBOGn7RRjgXL4QLEsnCAOCyeb+nDNQL3QrDbyrSug21wj0Djl8OGUL8tWymo0iH22b99ugP+V7KijjjIuxrt377YiULd169aWZWh0KNco1/IEbRQu9XxtLC1KQ4FQoE0F3N24ZgkMd5/j3B1qFu4LcxqLVSG+IK6XbfqCMr9OXkAK+VyjWGMuu/yKRmUt5TrpxZ4Y18oE7dS20m/Ya9BdQAt8bB7oXsTVq8/XpnFRrzS/3D7rS/eFL7A2fGwroFcrdUtZw/oF5sXHCsSCuHpWdVhqZPEHCUW3I1w390v/bmh49OFH28zOqZZbT26fsKMOu1vL9RTqoAo/UI4C9TSF7+cDwVSdkZERW7duna1fv7762nSs7i990zHh97cCHAQV7YDDIXIAH+AD/HQMnJDPESuXjmnmawyWHs3qI9/bCsTBYIPbhxfBpDds2GCPeMQj7Mgjj7RKpfuSvf71r2faJcNSz7dkGytjougRCvShAu7zD/863YJ77dBQ4909ewKqa6N4YnfPQvf5YzJymb7xghGkL0rx4QQtTTH5lJMPrxqs+FYs9YAe1GOJBbgU8GmMLw4L4ARiQF84fNl6PvlWwHhB/RlXjyMHqK1XA0+eOnwgH7ucYC0ptM56a6I2n0vHKI8F1GKFolpqhHw+P458ntPYMqx6yzIffYll5RPnQU7QWGrgsCnyeWqAeCwxwE/HLsanX4pGvamrNxfjyAvE9WrhqcMKxCAdRwxSjno4kOfJLQb0TKH+RRzzwGNTaAyc8lgAB/CBavHhAb6gfCOeXFpHXAbudcK9bfstW8xaeNPgxK49NjY9avvuM//vvz377CfN+x+Jiw6mUg6fAyyAzz7whZQjB+DyeXiQ5xVjGUdNvyC/XvYAWL8sPiiqTbl8PWP6De6ePR/rt3XHestVgAO5tGM+TnON/E7HNerZ17khXXz3T7kGQNhbbrnF/uM//sMuv/xym56e7vqO0nfwyceCosnhgXL4KYp4cVhqsUA+FsAFQoFQoH8U4JAOuM9/0ug+P0535F4/l9bRF7h7SvekzwtFIb9A8Vjl8EG9GJ68oBgL4LEg7xMDcgKxAIePrQfyKVTXjCNPLTYFXCsoGlPEFfVSnXKKsUVcyiu/1JY1AOaVxU9Rj6cmnyNOoRpxxPVATZojFor4lCvLT+fDV1/8FOJlyeFjBeJ6oCbNEQtFfMot1k/nwS/qV49XrfJYQbm8JV/EwQPl8AVxWHFY4jJBT0BPWfnEgLge8nniFIzLx3Ap6uUb8en4svyV4yvtsQ892zZfdWfjltWDwzsuvNn++KkvWFD3oS98JvvfiEmkB1PEoB6X8vgCY4pQlBeH1Rh8QVy/Wu1DVvsgli+bcvgC+UAo0KsK8A689MAOH67T9TJW6LRHfpz6YfO5iNtTQLcvWoL2RpdTHQeDLeh44IEH2lOe8hQ75phjbMWKFfbiF7/YHvvYx9o555xjz372s418C206LuGAjnf1Afy0kWJy8GkMB+AAeWKgGC4PctQA/Hw+4lAgFOh9BTjA0yrxBXGy4rHiOrXuvX9g2Onelmoc75ThBfBSzVfWPP267nr7b+U2KHPPZfaqt6fF8K3o0Wr/Zdpr0+U122OZ6y6zV9ONdVDQTAtalrWHsvqwprJx9iOeaAdU9rctV1YPB6sHgPn+UxNTdssF19lZp59txx59XD49G3MQNRss0uHdbmX2W+RyYngoEAp0UQEOiFJ0OhU9OHgSOu2TjutGz7T/MPq6fbDLsf84GGxBdT5KzN9xOPjgg22//fbLcPzxx9udd95phxxyiJ100kktdOm8hAO6otE6tMvn87HGpnzqKy/bKKeasKFAKNCbCrh79vES97mP9Lov5Fi9+xzvPlevXHpY6D5Xm/LUAnGycMuD9mdt5UVw+107G9FLa2lnB/267nb2mK8tc89l9sqvs9fift1rmesus9dy3b5l7aGsPt3S4aXP/jN72HEPs2u/eand+ctb7JZfXm+3XnyD3fbTG+zG711lz/2t59ujH/LYbk2/oG8cCi6QJIhQYGAV4IAoxcBuNDY2TwEduorkPgCnGB9OcVk2DgZbUJKPD+df7F577bX2ta99LRu9Zs2azC7Ht6JDPA4MUyzHupZkzpgkFAgFFiiga5UsBfgCsSBOVjwWDjcPD1kAABAASURBVCsQC+KwcFhQzycXCAVCgVAgFAgF+lGBRz/ssfb3f/kee+Zjn2WPPPGRdvZ9H28v/J0/sXf+1Xvt+Lvfsx+3FGsOBUKBDhXgUKZVdDiF0b/o4AeOXLt9NY6xoN3xRfXd6Fk0zwJuQAluFwFti7apfFGuDC4OBltQUS92OSCcnJy0qakpm5iYyEZiibNgib9xKMgBYH5a+DzyNRGHAqHA4Cqga9bg7jB2FgqEAqFAKBAKLJ0CK8ZW2D2PPcnOfuQT7RFnPMqOPvLuS/IfEi7dDntvplhRKNBrCnBg0y462QNz1BunnKzqWompEeqNg6cGC+r5ypEX4AKdKSANsUUd4FMU1SyWi4PBFhTcvHmzXX/99XbHHXfYtm3b7Fe/+pVdc8012eHghRdeaLx7sIU2XSnhADB/OJiPNXHKp77yYUOBUCAUCAVCgVAgFFhiBWK6UCAUCAVCgVAgFAgFQoFlVCAOBhuI7+5Z9tZbb7VPfvKT2f9KvHv3bvvv//5vu+SSSwz/y1/+cnZQ6O7Z3/XKBrT4jcO5FC0OKyyjDwkOCrHEKfK8YmoDoUAoEAosjQIxSygQCoQCoUAoEAqEAqFAKBAKhAKhQC8pEAeDDW4N/sOR1atXNz3wc3dbtWpV9p+SNGg3L8XBXB4qgC/y4ZSTFVcUwwlpHZzi1Ob9ohiuJURRKBAKhAKhQCgQCoQCoUAoEAqEAqFAKBAKDL4CscO+ViAOBhvcfMcff7yddtpp9sAHPrApzjjjDDvhhBMadItUKBAKhAJLo8CejZvsp69+o33jiU+37z7juXbdJ/9naSZepln4m4r8DdjAtC1WA7QcFqDVsOy1lX0Ogx7DsMdWbmtqQosZQwdh99SErRodC7SoQWjV/n1l19TkMj1LimlDgVAgFGiuQBwMNtBov/32s9NPP93OOussO/vss+uCPAeI1DdoF6lQIBQIBZZEgZ+97i127Sc+bZsvudTuOP8C+8lfnGsbf/HLJZl7uSbhRW5g8QeD/GdawwIOBIZlr63ss44e2X+41sr4fqgZhj22ejuEFlPz7ttjPmI7JycCoUHX7gMrR0aX6ylSzBsKhAKhQFMF4mCwqURREAqEAqFAfylwx3k/WrDgzRddsoCbT0QUCoQCoUAoEAqEAqFAKBAKhAKhQCgwbArEweCw3eLsNxAKhAIDrcDIylUL9ldZsWIBF0QoEAqEAqFAKBAKhAKhQCgQCgy4ArG9UKCJAnEw2ESgSIcCoUAo0G8KHPHEx85b8tiaNXbQw063bn3d/oMf2a3f/J7tvPW2bk0RfUOBUCAUCAVCgVCgBQWiJBQIBUKBUCAUaFeBoToY3L17twX6Q4N278hLUe/uSzFNzBEKLFqBE5/zB3b8+n3tqOOOtaNWrLQHPfPptvKgAxfdN99gYstW+9+zf8++9wfPtx885yX25QefZTd+8Wv5sohDgVCgOwpE11AgFFgiBX552YX24U990P763a+1N//Tufafn/+/dt2N1y7R7DFNKBAKhAKhQCjQXQWG6mBwcnLSJiYmAj2uAX8Qu7t3+/a7u9cOBd3nrLubew35ju413t2zlLvP1rp7XY6Eu2e1+IL7Qk65sMOgQHt73P3t8+2AabOT/uSP7aijj7bRS69sr0GL1dd/+vO29bL5va/+2MdbHB1loUAoEAqEAqFAbyuwZdsWe/kb/8Q++Pl/tRvHbrG1995g4yeus0t3X25//29/Y2/9pzca//FVb+8iVhcKhAKhQCgQCjRWYKgOBlevXm1r1qzpbcT6bHx8vPG9domz7m4cVgpMLx9LnMK99XrGg3R8+KHAYhXY853zzKuPo/Ezz7CVj3yI7Tn/JzZ5zfWLbbtg/O67Ni3k7rhrARdEKBAKhAKhQCjQbwps2brZXv/O19j6Ew+wQ+93lI2vXTm7hTX7r7MjTz/WNo5tsbf80xtsanpqNhdOKBAKhAJtKRDFoUAPKDBUB4PutXdduYd1720NeuCxMW8J7j4vVuBeOwRULOvu2bv+3F3UbJweBLp7xqccA4jdHbcwnyXiWyhQoMD0LbfZnm+fZyvOPD3LjlcPBnEmfvBjTKlYc7cjFvRbe4+jF3DLSZx04j1NWOw66LPYHul4+oGUw4cTiEE+rsfBl4383Ipl682nPFY1+EAxlhjg9wJYSwqtSZzivFUem+aIgTh8QVyRVQ2WPFYgBoqxxN0AvVMwRxrjt8NRmwc9BHLym1lqy0B+HvUUrzhvi/KNuKKceiqHzXOKZakBisu09E1B7zSWD5+Hclhy2BRFHHl4gVgQJ1vEi8Oqriz7zg//va0/foOtPWB93ZYHHXuobbTN9rmvf6aw5okPON1SpEXiUy71lcfCY1MUceThU8DlQV4cPlAsC9fLyK9TMVbrxhfEYeGwgVCgHQVOOflYaxft9I/aUGA5FRiqg8HlFDrm7l8FOKQD7m7u3tJGqAdpMTFwX9jDfSGXjg0/FGhVgd3VQ8GZycnsnYKMGT3hHlbZf1/b04WDwaOe/AQ7/NT7M02GfU8+0U58yfMyvxe+8ULx4kt+ZQJxvXU1ytUbsxie+YrWlfLqn3L48FjG43cTmoe58DUXsSAutdQqjyWXcvj1OPjlBmsWWAvrVYwPlwJOeexJJ94zS6c8PiAvEGeFuW/wqsEWxUVcrk1pIWsQ1FQxFg4rEAPFWOIipPtQnnqhEadcGVbzYemXrgsfLgUctQCfHJYY4MMJcII4WWqVw8KLw09Rj09rFuuzBoFe8rHERdC6qAHUYAVioBhLnCLfg1h5/PwYcfBAtWXYOzfeYRu332XrDtqnabuD73m4feO8/61b99kLfmCCijiYglOct8pTA5THF+DkY4mLQE5QPu2PL151WHG9YNM1sh7idI2K4QAxdYAYK5DLc8qFDQWaKXDhRVdYq2jWK/KhQC8pEAeDvXRrxFp6WgEO9cpeID1Bvb7ucWBYT5ve4XtrJZMX/cpG7343G3/Y6eaVSoZVT3qcTV55rU3ftbH0xZ5w5FF22tp97Oxvfc7O/PTHbP09jyt9jm41PCn3bkJizYWfIs8rllVtPoYXl9p2XsQW1RZxaf9e9IvWXMT14to7XdOg769TXdodV6RjEddu38XUd3v+ev3r8YvZS7tjy1xDq71arWt3L/Xqf37xT238oDX10vP4ykjFfLxiHCbOSzQIunUw1UrfVmoaLL0nUp3uIQ4Fe+Lmi0WEAqFADypQ6cE19e6SYmVDqYC7Z+8UdJ//sWH3+THiuNc499oYHfq512L3Wp5a4F7j8fPQWNl8PuJQoEiBdW94pe3//z5otmrlLNa89I9tw+c/ZpX99ysasihu5Pi72/iDHmArDj14UX2WejAHdrzQFJgfHysQA8VYYsB4YoAPB/DhADHAr4e0vl6N+HZqNaYMy7wg7UUMUi7vkxfSHFwa4xdx8MsBbjPWA9L5iUHKyU/HUEOsHBYOC48vEMMXQTVY6rACMVCMJS7qs1iOvvQHaS9iUMQxRjw1IOWUa2YZl68p4vI17casjb4gHUsMUi7v5/PEoKiuiFcdOUHccth6WrAW1oetB/KCahTTVxwWHpuCGniBOM0X+arFFuU75W676zYbXTnW8vCxNSvs+puuW1DPARaHUWBBsgnBGEGl+Tjl5dezjE1zxKAZl+aX2md9gHmxAD+PVGdqiFVDLB9LDPADoUBTBaIgFBgSBeJgcEhu6Nhm5wroYE5WnfIxvDgsgAP4AjFQLAsHiLGgnk8uEAr0ggJrnvMMW/v8Z/bCUpZ1DbwoBZ0sopUXv+rbTq3GLMYyn6A+irGN9kweaFxqi/giLh2zlD5rAdofvlC0DuqUxxLn68RjhaI6jVMNMXWKscQAXyCmthvIz6EYm85LDJpx7ayRfvn6Ii5f025MT6C14wvNelFHDVYgFsRh1V85WXJA8XJa1gGK1gpfb23kQJonBq30ooZagTjtVeSrtijXLpfW77fPfja5eyKlGvozk9O2bm3x3yLkkAq0exjFGKCJ8YWiXuRUW8+qBiuoVjG2qL/qltKyFsCcWICfB+slJxBToxibcuQCoUA/KHBK7u8aLtWamXep5op5agqguVBj5r6Lx86x5XpxMFiuntFtQBVID+gGdIuxrVCgYwXGTrlnx2MHZaBenGJb3RMvelutb6e21fmXo65oH0Vcl9e2pO0HfX/dEhPd8r2LuHzNUsasp9XH8FKuqxtzsdey+pbZq6w15fvc67hTbHLj7jxdN95+xzY7+ohj6ua7mdCBV6M5WqlpNL7fc+yfw8F+30esf7gU4BAo/XuGw7X74dpteluzc2IswE/vB8TwZaMvDwb37NlTtg7RLxQIBQZSgf7dlLv3z+IrIz25Vl6w8wJUINZC8cVj4WXxATHAF4gB48XhwwniZeHly4rDAvFYYkBfxbLwRT5cN8B8QrqePMfccFhALTHAh8OXTf08R7xcYF0p0rWLF8ca4bBw+AIxPLEsPjxWICYP4LAAnhjgA3yBGCjGEjO2TNA3heZYDMf6GI8ViIH6i8/H8EUcfKdg3hTqX4/TPOTxsSD1idWnHk8NOUAtMcCHwwfysQAOyMeWBfqm0FrUPx9Tm+aIgerwBXFpvXxq8KnBF4jhgTj5WPLi8eHKwhGHHmkrpsds9/ZdTVtuvP4Ou/8pD7CRkfk/C5999pOMAykhPZgSR3P81OJTCw/w4fAFcfAgH1MHnyKtIS+IV4wVl45fTj+/HtYIWBOWPFYgJgfg8jF8IBToZQU4/OEwKF1jPqZGSOvgiLFAvqy4NM5zaQ4fUCMQC3D4WIAP8AXiQGsK5G/nfNxal/ar+vJgcPfugt/gtb/3GDGACszMDOCmYktDp4B77VDQvWYlgPvC2H0+R627z/5dTHeHyuDuGZ8Fe7+5d87tbdHThheLQn6h4lOrmpTDh8cKxCnEY+Fl8YtAPoVqmnHkqcWmgOsGiuYo4ormVp1yimXh5cvCLSfSdeBrLfiCuLxVHqscfgr4fAxXBNUppxjbiFOuDMtcgF6y8okBMcAXiIFiLHERyAlpHi6N8Ys4+MWAnoAesvKJAXEe8CnI52M4UI8nJ6gmH7fKa9xibDoXftorH6c5+dSAfJxy5PIxnEBOEIcVJwsH8jFcWXjZs19ht1xwnU3uqv+R4u13brVd12+zZz75nAXTfugLn8n+N2IS6cGUYjgBLo98TjE2rc3HaU5+voZYSGvynHK9ZrVOWdYnH0sspDG+oHzYPlZgyJfOgZHAAVwqB7Fy4vMcMTnVpXHK46c56hWTA8TwgBjgC+ThAr2rQF8eDPaunLGyUCAUCAUWp4B77T+omamecgN1c3e5mXWfq3Ofn6OAsQKxe+N6agLlK8C7WXjhWn7n3uo4aPts5TYrc89l9urGPaMVPVqdt1f32myPZa67zF6t6t5OXTMt6FXWHlrtw5xLjQM3HGSv+uPX2G0/ucHuuu52m5qYml0C7yS85ZLrbc8aw066AAAQAElEQVS1O+wNf/oWGxut/x+VcBA1O7CO88QHnD57iFinpGW6zF4tTxqFoUAo0FMKcCCXX1CrXH6c4qLxreRUE3bxCnDA2uh2WMwMcTC4GPVibCgQCoQCXVDAvfigr52p3H3BuwPbGc+hortnQ9xrh4pZEN/aUqCVF9htNezR4hL32aM7XLisMvdcZq+FK+0tpl/3Wua6y+y1XLduWXsoq0+3dDji0KPsLX/2drvnuuPtzp/cZNd/9wq79luX2c7LtthjTv51e/PL/8bWrF676OlbOTxsdZIye7U6Z9SFAqHA0ivAIZHQ6ewaj23WgxqhWS151WKJA/UV4LAPnYSiSnLUFeXK4OJgsAwVo0coEAp0oEDvDJnYus1u//4P7c4f/WTZF8WBHHD3jg/2GC+4++ye3H1eT/c48JsVJ5xQIBQIBUKBUKBAgZXjK+0Pn/xs+9tXvcPe9Zf/aO95/fvsTS97mz32oWcVVAcVCoQCoUD3FdAhEQdFoNMZGZuiUZ+0Dr9RbVnrazTHoOXQVMjvTXrm+TLjpTkYLHPF0SsUCAVCgRIVuP0HP7IvnfE4+94fvsC+87Q/tq8++sm28+ZbS5yhs1Yc7HU2sngU/YS0wt2z0L1msyD55l7MJyXhhgKhQCgQCoQCoUAoEAqEAnMKhLcoBTgg4jAobZKP01ynfjs926ntdD0xzgyduf2lRT4WX7aNg8GyFY1+oUAo0FcKXP3vn7SpnTtn17z9muvs2k/+z2y81I67Z+/qc5//bj53z5biXrMc8rl7VoufJavf3Guce80q516L3ef6kgPVYSaLL4iTFR82FAgFQoFQIBSQAmFDgVAgFBgWBTikaRWL1YTDoXQuYvXET3Pi27H0oL5eH/HUNKulJgX1Go9Nc+EvVACNBLTLVygnm8+XEcfBYBkqRo9QoIECWy6/0m7+6jftjh9e0KAqUsulwO477lgw9a6rr13ALRWhQzhZzUss5DnFWNXIwgHFWOIUeS6N6/np+PCHRoHYaCgQCoQCoUAoEAqEAkOpAAc27WKxQqXz5XulOXzlU78RR47aFHCgGUeeOpD6xAJ8CvFhFyrQSKc0J39hh8UzcTC4eA2jQyhQV4HL3/9h+/pZv2fnv+DP7LtPf65975kvrFvbW4nhWc3aY+62cLNf/qZt+Ys32cTFly3MLQGTHsYtwXSLn2J6evE9FtmhUqlYIDSI+0DcB+I+EPeBTu4DUz5jq0bGAqFB1+4Du6YmF/lMJ4aHAqFAKNA9BSrWvd7RORQYegWu+NePzdPg9u+db7d997x5XATLq8CR+2+wtSMjs4s45IwH2rHPfobt+vp3bePTX2Bb/vxcm7jgF7P5cBYqMDMxsZBcQsbd41AwDkbbvg+4x/0mPUBxH3w93Ad/j+lt2sh3Dy1SfcZ8xHZOTQRCg67dB1aOjFrPfMVCQoFQIBTIKRDvGMwJEmEoUJYC09XDkt13bVzQbs/GTQu4IJZHgYmf/9Km//3/2alPONvO+tbn7OzvftEe9E9/b2te8Ezb8Il/sdXPfIrt/v6PbOM5L7PNf/o62/Pd862Xviavud72VNc3s2Wb2dRUy5jZviMbN3XdjW1tZ+qGm7NxM3dV78PV+WYmJm1mx06zHnjHYFsbieJQIBQIBYZEgdhmKBAKhAKhQCgQCoQCzRSIg8FmCkU+FOhQgcrYmK0/7h4LRs98+ks28ctLF/BBLL0CW9/0TvM1q23dq19iK/bdx8bWrZ1dROWA/W3Nc3/f9v+P99nqP3qa7bngF7bpT15jm170F7bl/33Oznvuy+x/TjzNPnefh9rPXvum2XFL6Wx+6V/a9n/4oNlIxWZ27W4ZrHHbu//FNv/Fm3FbxuZXvtHQzMZXZHPZnj1mMzMtj4/CrioQzUOBUCAUCAVCgVAgFAgFQoFQIBRoW4FK2yNiQCgQCrSswD2f/ju2qlJ7mI2sHLe7P/zBtvqW223TH/2pbX/fv9nM7urBSsvdVBi2DAW2/f37bPLyq2zdX7zYfNXKui2zA8Jznm77f+y92QHh5C8vs4tf+xa75evfNt4VOrl9h13zX5+yq//vJ+v26EZi4kc/s6lrb7AVp/9aR+3Hz3ywTV58qU3ddEtL4yd/dUVWv+KMzuZraZIoCgVCgVAgFAgFQoFQIBQIBUKBUCAUSBTovls7sej+PDFDKDCUCqy7+Ta73+r19tgP/aM94fyv2Snvfpvt8+4328qzH109GPyIbXzWS233V789lNos56Z3f/s82/HRT9j4WY+y8Uc+pKWl6IBwv4+823YesO+CMVurh4wLyC4Su775vaz7+MNPz2y738ZOvW82ZPdXv5XZZt92f+sHWcn4Ix6c2fgWCoQCoUAoEAoMkwLT09N23Y3X2q23t/YLtWHSJvZaogLRKhQIBUKBZVAgDgaXQfSYcjgUmLr5Vtv1qS/a2D2PtZX3P2V20yOHHGRr//wFtv5trzUfqdjmV5xrW173NzZ51XWzNeF0TwE+crvl1W+2kQM22PrXvLTtiTggXFnwEfEV+65vu9diBuz5+vds7D73spF7HN1RG+6Xo0cfaTrwa9aEA8SRY46ysfue3Kw08qFAKBAKhAItKBAl/aHABb/4ob3mb19hL3zdc+ztH3yrvel9f23P/Ytn2Vv+4Vy75vqr+mMTscpQIBQIBUKBUKCBAnEw2ECcSIUCi1Fg12e/YjM7d9mqZz6lsM34Q0+zff7hLdnHU3d/5Zu26dkvtR0f/q/Z2qldu21y2/bZOJxyFNj6xv9j/Ocba17xQrOKd9T0br959rxxo+62YWoe1dVgz/d/ZBw8L/ZjvSsedrpN/ORCm9m6reF6Jy76lU1ecXXHH1tu2Hw4krHLUCAUCAVCgT5U4Cvf+qL948feY3bwiB376JPtbg89PsOxjznZ7hrdbG941+vs8qsv68OdxZJDgVAgFAgFQoE5BeJgcE6L8EKBEhSoteBAcOenvmi8O3D8YafVyILvPjZma855enZAOHrvE23bOz9gG//oZXb+059rnz35DPvcfR9m33nqObbjhhstvhavwK7PfdV2ff5rtvI3z7Lxhzyw44aHPurh9qjP/Ls94C2vs1P/9lw77dcfbTP/9gnb883vd9yznYG7v/7drJzD5czp8Js+TryryceJZ+c784wOZ4phoUAoEAqEAqFAfynw7fO+YZ/88n/ZcY862fa/20Fmye8SKyMVO+SeR9jdzjje3vrec+2Gm+NTHxZfoUAoEAoMpQKDsek4GByM2zF20WMK8G7B6ZtvtVVP/62WVjZ20gm2z9v+0ta+4oV2wyW/spt/eMHsuDt//DO79L3/OhuH05kC07fdYVv+8m02csRhtq6qc2dd5katPfooO+Lxv26HPfaRtuFNr7ax+51sm/70dTb5y0vnirrgzUxN2+5vfM9WnHpfG7nbEYuaYcX9T7HKwQfanq99p2Gf3V/5lo2ecA8bu9cJDet6LXn8ccca0LpSX1w3bNnz0A+kayUWivhmXJpv5mseLLXYFHD1oDry8rHEAjFQvNyWtaRgPfkYrgiqS3PisPDYPOBTFOWbcen4Mv2ieekvHl8Qh23EKSdLPcjHcAAemwKuLKR98emLzQM+hfJFHDnx+HkoJ6u8Yqw4LDHATwFXJtLe+OqNL4hLrXKyyinG5jnFqaUuD+VTPs8pLstOTU3Zv3/m3+zoh5xgo+Njdduu2X+dHXKfo7LaoqInPuB0S6GalJNPTj42H4uDF+BSiMcW8eLI9zuK9pLnFGPT/ebjNNfQj2QoEAqEAgOqQBwMDugNG9taXgV2ffpL5mtW26rffnxbC1n1m2fZ1OkPWDBm65XXLOCWk+Cw8rL3f9iu+NeP2eZLunsQVtY+N7/qjVkrDl8zp8xvK8Zs3etebqPHHGV3PeOFNnX9TWV2n9drz3d+YNN3brQVZ5w6j+804B2tu7//o7rDJ352kU3dcJONP7jzd1jWbR6JpgrwQviyy68wgM8ALDEgFlIeHx6br4NvFRpPD6Bx+IK4vNVYePkaQ5zy+L0ErRPLWrECcdFa4alJc+LgATmsQFwE5bHK4wtw+d7E8N2A5sXSn7nwAX6eIwbkqAHERVBNmqNeaIVPazr1NR+WHliBOA+tmxp88lhiAQ4oxhLnkY7DJ4+lHhALxIK4sq36Y+mdrkUcfB7kBHLpOGIgDr8IGo9N8xqX8uLSurL8X11xsa0/aF9bsXq8acv9jzzQrr7+KpuYnCis/ewFPzBBBYqx4jisIhbEK8aKSy28ID7tVcSRF98PNr9eYvacrr2II99qHbWBUCAUCAWGVYE4GBzWWz723TUF+E8aJi6+1Fb91tkdzbHyiMMWjFuxgFk+4obPfsn4ePPFb3+PXfTWd9g3nvh0uyN5h2NZK9t58632y799t/34Za+1X1bn2nXrbR233vGRj9vETy+yVU97sq34tft03KfRwJGDD8wOByv7rLe7fvc5Tf9uX6NejXL8pyPkV5R0UDd26n1pZ9xvMyf3bffe/zV7RYOPxOeG9FTIi0hePOYXBbcX2bsK8dOaNMYHyuPXQ75GsazG5WN4call/WncyC+qLeIa9SgrV28/+f7Ltb78OsqIO91Lp+PKWHMv9OiX/efXmY/b0TI/Nh+306vfatvda6P6RrnF6nL5tZfZ2IaVLbdZc+B6u+7Ga1uuzxfmD6/y+TLipZijjHW20qNoL0Vcvle9w8N8XcShQJECp5x8rLWLoj7BhQK9qEAcDPbirRJr6pICS9N256e/mE20us5/OpIlG3w76jfOstWHHzpb4VVv/8uvsT3fPq/qLf+/Gz5T21+6kpu/8o00LMX/wR+/1C7/wEeMg8jL3/9hO++5L+uoL/9pxrZ3vN9Gj7u7rf2TP+qoR6uD+Ljtur96uc3s2m0bz+lsvQ3n2rPHdn39u7biwafayOGHNCxtNbni1PuZr19nfFy4aMyur37Lxu59YqZfUb6fOV5UAvaALTrMgiMH8KkFxCDvEwNyIB2DDwfwqQPEAL8e0vp6NeLbqdWYRpZ+gurysfjUpnvC1xgscVrbSz5rY42AdaUxHDF8q2CMkI6BS+O8Tx6k8xEDOIAvEOd7lBHTV3Ok/Yq4NL9YX/2ZX73EKS7LMke93vCN5snniYX8OPg8l8bN8qqlDrBucWVZetIbpD2JhZRP/Wb5tLaZT69mNd3M796z2/g7gq3OMTI+Ylu2bl5QzmEVh1FgQbJK5HlioZrO/uXjjEy+NcsnpZlLfeb0wTfWClgqFuC3g/wYYtBOj6gNBaTAhRddYa1CY8IupwIxd6sKVFotjLpQIBRorsCeH/3M9nzvR7bycY8wX9X6b5rTzqsOPdge/dn/tDPe/w477b1vt0f81V/YvjNum1/5Btvz3R+mpYv2b/n6d+zbv/ts+9IZj7Vv/fYzLX/AN3X1dbb7y9+0be/+F9v0J6+2Ox7ze7brOwsPKPfccvui15I22HL5lbbl2acB5gAAEABJREFUV5enlG365a9s21Xt/zZ+04tenfVZ+2fPz2y3v6047QG27nUvs8nLrrLNf/bXpU636xvfs5lt22389FNL6+srxmz8oQ+y3d85f0HPiR/+1PjbjCvOeOCCXD8ReqHb6Zp5gQo6HZ+Oow9IuVZ99tGN2mY9mReoDl9otBdygHFYjcESw/cqWCNgnQBfIG5n3RpXNIZcEQ9HDqTzEQM4gC8QM64byM+hGNuN+ehJb6B94QviqCsLjXqTazRPmscH9eob5RjTLK8a6rqhQ73+zAfIF4GcUNa66Fc011Jwhx10uE3uLP5ocNH80zun7MANBxWlZj9GXO8wisNDDcQH+RiuaDy8UJRXn7xlTJ7rxZh1AtaGBfiFKCCpF6QPcUFpUKFAKBAKDLUCcTA41Dd/bL5sBXZ95ktZy07fLZgNrn7zkYodeNqv2cEPOc3W/fbjbd1f/mn2LrTNr3qj7Tlv7j8mqZYu6t9PXvl6u+unv7Bdt91hG39+kf34T19jm//67+yu33+R3f7Ax9mdT362MeeOD/6HTV1zvY2eeJztf+r9F8y5onogyv/2uyDRITF1yfxDQbXZ/Jo3287//pzZzIyohnbbW99t07febqv/6Gk2dsqJDWvLTK583COzdyfu/t/v2La3/2NprcdP/zU74GufsFVP+03z1atKA38fccNn/81sz8S8tY6edLwd8NWP25rnPL3+XKuq66geLs4b2KcBL0J5QQvwtQ18QVynVn2wrfbIr6fRuHZqG/VZbI79CYvtNYjjuZ0GcV9LtaelmqfZ7USe+3kr66G2UR35Vns16jMIObRY7n2ccsK9q8+NdrS0jOmpadu1eacdceiRLdWrSAdVipfCMucwHowN676X4j4Vc3RHAX1kuV73Zvl644p4ehXxwS2tAtwOQn5m8bL5fBlxpYwm0SMUCAXMJi+/2nZ97qu1j3kedXipkqw861G27tUvsZntO2zLK99oe37400X333rFVbZn0+Z5fab27LG7Pv0Fs917bPyRD7E1L3im7fOuN9kBX/kv2/+/PmD7vPW1dsr7/96OecqTbc1RR9i6u9/N7vH4X7dD993Ptrz2rYs+BJuZmLDt//Rhm/irt9uqyvzL05r99rNVuyds6xvfYbfd79HZu/F2N/h49Z4f/Nh2/NdnbLR6ILjmnKfP2+dSBKue9mRb9Yzfth3//t+2458/VsqUfOS3csD+ZiMjZu6lwVeOW+XADWa5Az5fu6bGj47Wn6tSXcfYWC1vpX91tSEvPkGjSS67/IrZv0HYrDbtQy1gvHh8OEG8LLx8WXFYkPLE9Ew5fHhQ5MO1A/rTC+AzFl8QJx5bBOo0BktMHT6Qj11OsJYUrBPkOa0RPvUVy6Zj8VWLzccaQw5fUJ1iLBzAF4gZWybUW1ZzKMaKY15i0ApHPaAeyJeFA+qFL4ijdrFQT9l87zSmRvPJxwJ4avEBPlyKlKNGOflYkPLE+XFwIOU1ZjGWninUHyseX3PApT4xyNekHD5gXN7CCWkPcdQD5fABeVn8MrDvPvvZ3Q+/u225dZM1+7rjslvstx77OwvKnn32k4wDKaHoQC7l8PO1irHkmQQfC/AF5eFBnidOefx+Qb29sf6ifYlTPh2f5sgHQoFQIBRYbgU48NNH1FkLMTZFmk/5svz5r7zL6hp9QoG2Fej/AXq34Krfe1JXNrPyCY+xda/6E5vesrV2OHjBzxc1z8RXvlU4fsO/vsP2+/C7jHeRrf7938n+sw5fs3pe7b1f83J79Gf/wx75qY/ZyW95ne3/kXfb+CMenB2CbfyjP7Wpm26ZV99KsOc759nGp73Atr//ozZ2v5Pt1HNfkx1AHvLwB9sxT/0tO+3f/tH2+9h7bf0bXmnjv36m8c7JzS95rd1+2tm29S3vssnLrsw+Cs1Hor90xmPtO896kW2cnLB1L39+K9N3pWbtC59lKx//aNv23g/Zzo9/pitz9ExTDip7ZjG1hejFIxE+wAf4KeCAOHxBHBZOtp5PXqAmhXgsvCx+EcinoCYfw4GUx6/HwbcDegGNwRfENbLUkscKxECxLNxyIl0HvtaCL4jLW+Vllc/H8HDYeiAvqEYxthGnXBmWuQC9ZOUTA2KALxADxVjiIpBLQU0+rsfBLxaaiz74WCEfi8eSSwEHxOGngE/j1CeXglw+hgP1eHKLhXrTBx8rEAPFeUtOUE4xtohLeeWxRTycQA1QLAtXJp73tBfZjqs227Y7ttRte9vlN9mBoxvskWc8ZkHNh77wmexjxCTSgyliUI9LeXyBMXkoh01zxIJ4xbLi+9FqD7LsQb4sHCDGAnyBOBAK9LoCRQdERRz7gE8BJ8DjYwE+kI8FcABfIBbg8LEAPwWckPLFfrBFCnAAmPLomXL4cGlNGX4cDJahYvQYegWm77jLdnzskzZ275Oyg7RuCbLyNx5r6/78hTa9aXN2ODjxs4vanmripxfZ5hf9hU1+4GO2Ye26eeMPfujptu6ex83jWgl83Vpb/6a/sDUv+iOb+MmFdtdvn5O9e7KVsdMbN9nWN73DNr34tTa9eYutfdnzbN9/eKvtV90rB5APevfb7N6vfpmtPeqIrN34ox5q61//Z7b/J//F1v7pc220ut6dH/8fu+P3nms/etErso9E89HorVOTdoVP2+jxd8/GLde3da95qa0449eqh5fvzv5e42LX4e6LbRHje1AB3u3Ci9seXFpLS+r39ec32cptUeaey+yV30sZcSt6tDpPr+612R7LXHeZvVrVvZ26ZlrQq6w9lNWHNZWN8RXj9uaX/42N3zFit//8Rtt00102uWfSdm3daXdcfavddP7Vdu+DT7FX/HHtbxnXm5+DqHq5dnne7VZmv3bn77g+BoYCoUDbCnAAVG9QPqeDInjAOHH4gJgcwIfDl5WfxnCqhQfE8AAfToAT8jnVhO1NBSq9uaxYVSjQXwrs/PSXsgWv/I1fz2w3v6188lnZu+Cm79xom1/xBpv4xcUtTTeze7dtf++HbOOzX2q7v/cjW/WUJ9kZn/mYnfr2N9i9/uxF9mt/89d22j/8bUu96hWtfvqTbZ93vMEq++9nW/7ybbb1Df+nXmnG89HrOx/zFNv5yc/Zqt9+vO33L//HVv3OE7Jcs2+V9ets1e8+0fZ971tt//98n9kTHm3Tub89OLFzp2298ppmrbqeX/9Xf2ajJx1vN/z5X9tPn/9n9qOX/IX96t0fsJmpqbbmdq8dCrrPWXc39xryzdzn8+612L1mVe8+P4Z3b42jNrB4BVp5Ib74WbrXod/X34kyZe65zF6d7KXMMc169etey1x3mb2a6d2tfFl7KKtPt/Y5Pr7SXv3819mzzv4jO3HN8bbnV1tt7GazBx52qr3i2a+23/+NZ3Zr6sK+cShYKEuQocBAK5AesKV+ftMcyIlL/Uaccu3Yot7tjI/a3lQgDgZ783aJVfWTApOTtvMj/2WjxxxlK8961JKsfGX1EG3NS59j07ffaVte9Uab+OWlDefd/Y3v2cbf+WPb/s8fs/EHPzA7TFv7kucYf6/usF9/hB37h0+1wx9XztpXPPB+tu8/vs1WPubhtvP/fd7u+r0/tju//X279B/+2S551/vstu+eZ1PX3WCbnvPy7PBw9P6n2L7vebOtffnzs/U03Eid5MiRh9uap/9WYXZ09apCfilJ3lE5/pJz7Je7ttm1X/um3fiFr1YPBt9vP3rxq2zy4sts16e+aFvf+m7b+rb31F2Wu9tM9eBTUKFirDis+1y9u0MVjs8SnX2LUaFAKBAKhAKhwFAocOJx97JnPOkP7a9e8kZ71XNfm/1NwUMPOmwo9h6bDAVCgeVToOgQrogre4UcQArt9NYYbDvjhr2W2xTNhOXQIw4Gl0P1vpszFtxIgZ2f+ZJNb91m42eXc7DWaK40t/r3nmRr/uSPbOrm22zLK99gk7+6Ik1n/tQtt9nmV7/ZNr/sr2ym4tl/YLL+b19nY/c9Oct36xsHjuv++s9tzfP+0O685DL7zh+92C555/vs0vf8s33/WS+yS85+WnXdt9raP3+h7fuON9jY/e9ti/1ae7cj7ZCHnTGvzaGPfJitOvTgedxyBZtvu33BOxpv/so37K6nv8C2nPt3tvt/v2POf/LRYIHuviDr7tk7BhckGhDutUPDBiVZisNGd89899bGZMXxLRQIBUKBUCAUCAVCgVAgFAgFSlFgKQ+MmOvCi64wDqtAqxvodFyr/Qe9Dq2F5dhrHAwuh+ox50ApsOPDH8/e6ba6zjvWurnZ1U97sq154bNs6sZb7OJzXmrf/e1n2neeeo5d8o5/sh3//t925+OeZnu+8i1b/Qe/Y/u972+N/8Ckm+vJ9179h79r20+/f562zQdvsP3e/3e26slnLcgthnjQe/4m+0g0H43mI9IPfMebF9Ou1LEcsuUbzlQJPgq94XMfsw2f+YitrR70VqnCf4wH7j57EEgsuHvhuGakexz4NdMo8qFAKBAKhAKhwMAqEBsLBUKBnlaAwyItMPXFyXIwV+SLC9sfCnA7prczPpxWjw+nuCwbB4NlKRl9hlKB3V//rk1df6OtPPvRy7b/1c/4bdv68NPsqltvsTt+fpHd+eOf2aXv/Re7+M3/J/ufgvd539/Ymuc/03z9umVZ48z++y6c95CDzPfbZyFfAsNHovloNB+RLqFdaS023PfeVhkbm9fv0Ec9LHv3ZqUNLTgInNekhMC9dqjoXrP5lu7FfL4u4lAgFOhtBWJ1oUAoEAqEAqFAKDB4CuigiEMjwA7F4TcDYwB1jMMX4FpBp+Na6T3oNdIai45F+yUHinJlcHEwWIaK0WNoFdj+4f80X7nSVv3245dVg+37rF0w//YjDjH+p+Cxk05YkFtKYv9TTlow3f73PWUBN+jE+AH724P/+Z121JOfYIc+8qF2/HP+wB7w1te3vG13z94p6D73Dj/3hRwN3T37e4LutXx6mOg+N55ackA+NkWjXFq3nD5rnJqaskBo0M59YHJyMu4zyeMm9IjHTzuPn0Grnaw+FsYroxYIDbp1H9g9NbmcT5Vi7pIU4GCmVSxmyvzhEDFIexbFcEKzWuVVjy3i8rxqsGlOMZwAF2iugPTCFlXDpyiqWSwXB4OLVXDZx8cClkuBiZ9caJO/uMRWnvXI7KPEy7UO5s2/Ew1u7OADMcuOo37z8XbPF55j+550T9vnhGOz/+iEeNkXtgwL2P9+97b7/fWr7IHveIud+OLn2sj4ipZXweEXxbLyiQGxoBgLxGPzMRzI82lcz2dcr4A1BmayA+HQoTUd3GuH5KFXTS/3wdeD61Xc3rXbO7So6aD7Q6V6/989PWmB0KBb94HxkVEedoE+ViA9mGnV7852o2soUL4CcTBYvqbRcUgU2PGR/8p2uvLxj8rscn47+CEPWjD9IY946AJuuYgTnvcse/h//LOd+fEPGX//b7nW0evz8gKl0U5rQy0AABAASURBVBqb5RuNjVwoEAqEAqFAKBAK9JkCsdxQIBQIBUKBUGAJFIiDwSUQOaYYPAUmr7rOdn/rBzb+6IfZ6InHL/sGD3jgA+zB//wuO+7ZT7d7/P7v2al/90Y75ilPXvZ1xQLaVGB62mxqqs1BPVI+w3+l0iNriWWEAn2oQCw5FAgFQoFQIBQIBUKBUCAUWA4F4mBwOVSPOftegdl3C569/O8WlJgHPPD+dtKfvsBOfsWL7bDHnCk6bO8p0HBFM7t2m01MmnHQ1g/gMHNiorbehjuLZCgQCoQCoUAo0L8KTFd/3l1347V26+239O8mYuWhQCgQCoQCoUCBAnEwWCBKeVR0GiQFtl9/o/345X9pX3/c79oF//lJ23T0EbbiQfcfpC3GXnpEgZk9e2xmx87+wM5dNrOnejDYI9rFMkKBUCAUCAVCgTIV+PHPf2ivefuf2+v/6bX2z59/v7330++x17zzlfamf/hru+b6q8qcKnqFAqFA3ysQGwgF+lOBOBjsz9stVr0MCvzstW+yG/7ni7bliqts89SkXXzRRbb92uuXYSUxZSgQCoQCoUAoEAqEAqFAtxX4wjc+ax/7wr/Z2nttsH3udaDtc/wBtv64Dbb/fQ+xqcMq9nf/8ja74urLur2M6B8KhAKhQCgQCnRVgTgY7Kq80XxQFJiZnrbbf/CjBdvZePGlC7ggQoFQIBQIBQZLgdhNKBAKDJ8C3z7vG/a/P/6qHXHa3W3F6vEFAqzZf60d8eB72Ds/8vd2w83XLcgHEQqEAqFAKBAK9IsClX5ZaKwzFFhOBbxSsZGVC58Ujowv5JZznTH3ohXonwbuZitWmK9aadYLYD09pt5JJ97TUizV8pizzLnoB9KexEIR34xL8418zSGr2nwsPrX5GsWppT4fwy0n0vXgsxZsCrg8ivIph88YbAq4IhTViFO9YlnxZVr1lk175znFWNXhC+JSq5wsOflY4hRwIOUW69MvBf3SGB8uBVwK5VrlVJ9aje2ES8csxtcaZNNeRVxRnjp4bB55njhFWl+PT2vyfjpmMf7U1JR9/Iv/aQff/yiz6o9bq/M1umLMDrrP4fZvn/5wYcUTH3C6pUiLinhxRXUpJ1/1suKx4rDEAjFQ3K+WPQCtHz8FfD6GA/DYQCgQCoQCoUBNgSE+GKwJEN9DgVYVOPI3Hz+vdNUhB9tBp586j4sgFFgqBbx6UO1jo2bVQ2sOrpcb1oMHg9wWF1/yKwP4vIDE9hNYM+sH+KwdSwyIhZTHh8fm6+DbAeMFxqknHD5cHvDkAT55fIEYkMtz8MsNrQmrteAL4mTTfVBDTA5fIBbEYcWllvHkgPiUwxdPjSCubKv+WPVmDUUxHKBONcQArgjkhPwYYo3Bp05xmZa+gvoqxoqThRPEaX0pn+eIVZ9aeMZ1wqVjyvBZh6B+RetTDqt8Ok4+lhpQVAcP8jlieEAPgRgoxhKXiYsvv8jWHbKPVUaav1Ravd9au+XOm21isvjv7X72gh+YoDVyMCUOC59y+CmHXw+MF1TDeHHYPK+4Xyz7SddKnO6LHLFALMDJxxaNhQ8MgwKxx1AgFKinQPOfdvVGBh8KDJkC933ja+wBbz/Xjn/es+xeL3uBPeyj/2QjvFNryHSI7S6/AjoQXP6V9M8Kil448qITpLsgFsTXi8Wntt6YenzRWNVii9YNX4Si2iKuaGw7XFk9y+rTztr7ubaX9OJ+u9RaLsecS7XHor0VcaxnOe4H9dbCetpBmWsv6jWPa2dhBbVXXHu5VdZVf/lWkCuiVqxfadfdeG1RalFc/lBrMc04EFvM+F4a26kuaNDp2F7af6wlFAgFQoGyFYiDwbIVjX4DrcCRT36CnfRnL7Jjn/V0W3nQgQO919hc7yowY950ce7Na5o2GeACXujyIhLgs1UssZDnyMOBtCb1yQFx6Rj8Il4c4+qBsfVyeb6d2vzYoph+IJ8r4tIa8iDl8Is4+E5R9jhuD9YI0t7EIOXkp2OoIVaOGBRxqmnH0iutJwYpV6bPuukP0r7waYxPjUAMFGOJi0AOkKMvvkAMD1KfuCzQV/OlPYu4ojzjxWsMFo4cvkAMn0cRX8Tlx5UdM6fWmvaGT+MiX+Owab4ohgNpHXPACcRpHp8cNkURl+Y78fdM7DH31n+OVsZGbMvWzQum4hCKwyiQT8IJyuVj8Y1svTHisRrPeuT3g2XtgLViAX49kAfpPonTemKQcuGHAqFAKDDsCsTB4LDfA2L/oUD/KBArbVEB99qLGfeaZZi7F77Ica/x7jWb1rrPcSmPL7jPr4F3X8jB9xp4MQmarYsa0KyulTx9QCu1+ZqiF8n5GsXt1GpMkaWPULRucs3G1csX8b3CsS+gPeML4tK1wimPJVaeGIjDF8SptlXLeGqxQqe96NMMRXMwH2CsrOrghCJOOazyWPoAfIGYOoAP5GPLQn4+xVjNmZ+LHEjzxEC15IgFYuVSCw/gUpv65JYCRWtlHYD5ZfFTaFzKySeX+mksnr7wArFyqSWfxvhFHHynOOygw21q12TLw2d2TdmBGw4qrOeQCuQPo+CABuEL4ppZ1WOb9acXNUA+tpfBvgBrxAL8eiAPtEd8IeXqjQ8+FGikwCknH2vtolG/yIUCvaRAjx4M9pJEsZZQIBQIBfpHAXe3mZmZWTRbeb1a8RrvPtfX3UX3jS16gckLSaHRRlSDbVTXSo4eQiv11LB2xuA3Qzu1zXo1ync6D+Ma9Y1cYwXQr9X7QuNOi8uyBoFO+NhugjkE5sHHDgLYi8B+5MuKwy4HtA4s88viNwP32WY1reaLehVxrfZrVHfKCfe2XbftaFQym5uemrZdm3bYEYceOcv1oqMDMizrk8UfdHAoOEz77c/bsz9WfeFFV1ir6I8dxSpDgZoCcTBY0yG+hwKhQCgwMAq4t39w5147+JMI7p69w5ADQnH1LDXunqXd5/fJyGX8xotGwBLSF7P48ILyirH1OPhmYDxgHtXiwwniZeHly4rDgpQnpmfK4cODIh+uHdBH0FzE9MACfJD3iYHGUQPyMTUgz1O71GAdKbSmIo61wWOpwxeI4RVjG3GqxQqMAek4cnAg9YlVB18W6Jui0RzkVIvPGrB5Dh4OC/AF6oFiLDF13QJzpNB89TitoyjPWPH41GLFYYnh8bHtgnGAcbL4ZYB+KbTWer2pVY5aYoAvHpvG+CedeE9L6/BVhy9QC5+iVS4d04m/7z772bGH38O23Lqp6fCNl99uv3PWUxbUPfvsJxkHUkJ6MIWf5xVjydMQH8hPrXzyQGPg8eEAPlw/I78H9gXYU2rxQVpfFDMuEAqEAqFAKDCnQBwMzmkRXijQugKV6kNnudH6aqNyiBTgkA64e3awx9bdOz+sc3da9CV4AZkiv4miXCscNepV5MMJqpMVj4WTxS8C+RTU5GM4kPL49Tj4VkEfQWMUy4pPrXLYPJ+PqQEpv1w+6wDMLyufGBAXgZygvGJsI045WeqFIo4cPFYgLhtpb/yi/imPD9I6YpByqU9OEK8YKy619fi0plWfXoB6WfnEgDgPeCHNNeLIpbVFflFNyuGnKOrRKae+jMfH5lGPp44cwBfyMTwcwM8DXijKtcLlazqNn/PUF9iuq7fatju21G2x8crb7cCx/e3hpz1yQc2HvvAZ0wGVbFoEB8ThC0UcOfGycII42Xo8eXLYfgXrT8E+8jEcgMcCfIE4EAqEAqFAKFBToHq6UXPieygQCrSoQPVA0FettGXHmtXmY2MtLrrrZTFBjynA4WC6JPfaAZ97zaa5Ip/xoChXj3NvrXe98cPM8w4ZXgz3qwb9vv687q3cFmXuucxe+b2UEbeiR6vz9Opem+2xzHWX2atV3dupa6YFvcraQ1l9WFPZGF8xbm982Vtt9Z0rbOOFt9qmG++0rbdtznDnNbfZrT+8zk45+GR7+Tmvajg1B1ENC9pI5t/91sbQKA0FQoE+UiD/twz7aOmx1AYKpLdrvizN4efzxPV4cotFBweDi50yxocCoUBpCqyoHgyOjpbWLhr1vwLunr1T0H3uXYIc8AF2J4vv7pisPuUh3T3j8QF59xqHD5dCnGyaC7+5Aq28EG/eZfkq+n39nShX5p7L7NXJXpZyTL/utcx1l9lrKW+7dK6y9lBWn3RtZfrj4yvtlc97jf3+4/7Q7rPfKXbM6JFVHGUPPuJ0e/mzXmlPfcIzbCm/yjxkXMp1x1z9rkCsfzkUSP+WYTcPhJZjb8M4J7dhs9tU+bw+jAV5vsw4DgbLVDN6hQLLoIDHweAyqN67U+pgTjZdaZ5TLKta4hR5XjGWOiyo55MLhAKhQCgQCvSBArHEQgVOPO5e9rtnP9We9VvPqeIce8Kjn2SHHnRYYW2QoUAoEAp0WwEOiYT8XOKxaY5YSHl88bJwgXIV4NCvXkd0T/P4cKonBoq7YeNgsBuqRs+BVMDde3NfPbqs3hRrMFblNtNwI+kBXcPCSA61ArH5UCAUCAVCgVAgFAgFQoH+U4BDIiE9QMIXj9XO4PHhgGI4+fAg5fADw6FAHAwOx+0cu1ykAu610zf3Oevu2Uct3X1ed3ef5d09y7n7Ao6Ee43HF9xb41Tfgo2SAVNgZmJywHYU2wkFQoFQIBQIBUKBUCAUCAVCgbwCOrjL8+3GOvQrGpfmUr+oNrjFK8Bt2mWd215kHAy2LVkMGDYF3N14B5bA/uVjiVPACeIVY8W5z/V1d9FhQ4GWFJjZuctmpqZaqo2iUCAUCAVCgVAgFAgFQoFBVCD2NKgKcHgE2F/+EAleIC9QV8STF48lDiyPAujP7bQ8s9efNQ4G62sTmVBgVgH3hQd37p69CzA97JsdUHXcawd/Vbftf/R092yce+d9sgbxbTAVmJ4227XbZrbv6AkY6xlMpYdmV+61a86wbNh9uPbb7HZ1Dz2aabTs+RIX4B63dyrnjM3YqFcCoUHX7gPTM43/DIzFVyiQU4DDIyFN6WCpKEedeOqIBfGy4sMunQLcJui/dDO2PlMcDLauVVQOqQIc0gF3zw4CJQMccHdRTa17HPI1FSkKQoE2FXB3Gx0dHSgsx35GRkaGSsNKpTJU+212nxoGPYbtPt7oNh+G27vR/vO5kcqITc5MB0KDrt0HKtXnKhZfocAyKsChVL3p01zq16sPvn0F0LXeoSA8eXXFh1O8FDYOBpdC5ZhjIBTgEHAxG3EvPBRs2NLdG+YjGQqEAqFAKBAKhAKhQCgQCoQCoUAo0H0FOLBpFd1aDQdG6RrSeVKeOuXkp/l6OXjV4wfKU2Cv/iab71yPz9d1I46DwW6oGj0HSgF3z94p6D53sOe+kGPT7o7J6tODRPc53r3mk3f3BbVZg+o38lWT/X1DbCAUCAVCgVAgFAgFQoFQIBQIBfpFgVjnICnAYVm76HT/zNNoLPkUqi3iinLUiccSp4ALlKtAqq/8dAZxsmlOPjn5Zds4GMwpev1tm+3+oX7hAAAQAElEQVRfv3CBPfNt/22/9vx/sg2/8WZb/bhzA4vU4G5P/Tt70mv/3d7wb9+wH196o01MTuWU792w6IAOTkhXDkcsiw+IU8ABcfgCXDNf+bChQCgQCoQCoUAo0AMKxBJCgVAgFAgFQoFQIBToUwXiYLB6w01Nz9jHv3mRHfLbb7MT/vCd9uJ3f84+UY0vvuY227lnsloR/xarwO2btttXL7jC3vZ/v20Pe+m/2D5PeJO9/B+/aHdu3rHY1ksyPj2sW5IJ25kk/tOHdtSK2lBg0QpEg1AgFAgFQoHhUmBiYsIuvfJX9qmvfNK+8M3P2tXXXWXT8fxruO4EsdtQIBQIBQZYgaE/GPz2L66xI3/vb+1Zb/tv27J99wDf1L23tff9zw/tqKe+3d78sW/Z7omefAdh74mWX9HMjM1MxOF1XpaIQ4FQIBQIBUKBUCAUWKwCHP69/z/+0V587vPtI9/5sP1s04V2/m0/tg98+f32or/6Y/vyt7+w2ClifCgQCoQCoUDvKDC0Kxnag8Hp6oHKq97/ZXvcKz9im7btGto7wHJvvHozVA8Gv2knPetdduvGbcu9nNbnn6oeZC4zZqq/vZ7ZVT3Mjt9Yt367RWUoEAqEAqFAKBAKhAItKMCnRd72/jfZFZuvtHs86iTb/+iDbN1B+2TYcNzBdswjTrQv/ODz9t9f+UQL3aKk9xSIFYUCoUAoEApIgaE8GNy1Z9Ie+bIP2ns+dZ50CLvMCtx851Y74Q/eaT+9/KZlXkkL01cP4jiQW27Yngmz6lpaWHGUhAJDq8Dxxx3bc3tnTSBdGLFQxDfj0nzZvtaFpTc2D/gUaV58yuEX8eKW07K2FKwljeXDpxAvq5xiLBw2D/giqE45xVhxWGKAXzbom0L9G3GqwaoOvx5Ug01riIE4fKC4ZdukkJ4pVF7EKYctyjfjlGe8IC615PIxHBCPXzbUW5b+8mXh8lAutdQoxgeKZeFSiE8t+TTGr8fBl4UPfuIDtmlkix18z8Oz/ygu37cyUrEjH3gP+9YF37Cf/fIn+XQWP/EBp1uKjKx+K+Kq9GwtfgrVp5x85bDisMQAXyAGivvZsg+Q7oEYiMMXxGHhsIFQIBQIBUKBmgJDdzDI3xP89Vd82H74qxtqCsT3nlFgz+SUPfQl/2KX3XBHz6wpFhIKhAL9pUCvr5YXtJddfoUBfNaLJQbEQsrjw2OpA/hw3QRzMJfAXPKxxHnkxxBTQ71ADMjlOfjlhtaEZS1YgbgIymOVL9ofeUF1RVZjlVPMWHFY8fjdAnMKzKE563Hk83Xi4FPAqw9WOfH5mBpy4suy9BXoyRyKsXApivIpl9YyXkh5+cphxaW96vHUqL5My3yC+irGikstvCCe9YnDh1eMJc4DXkhz4rDi8QVxZdmdu3bYTy++wA46/rDGLd3s0PseZf/5+X+vW/fZC35gAkUcSinGEqc8fgry1KWcfOXy+ZTHpx5LHcCH6xfk10vMPtL1i4PHV45YPpZcnoMPhAKhQCgwzAoM3cHgn7zrs9n/ijvMN3ov752PeJ/+wvfblu1NP97dy9uItYUCoUCPKcCL0hQsL43x4UCRD5dCdXkOHsBj8+BFbJ6rFxfVFnH1xi8V34tr6vbey9xzUa9695/8vlqty4/r9bhoX0U69fo+6q2v2V4a5Rvl6s23HHxZ6yyrT7sa/OLin9m6I/ZradjYqhW2a2qXbd+5vaX6ekVFh1UcYtWrb8QX9WpU32+5ov0Vcfl9oWcrdflxEYcCoUBPKBCL6KICQ3Uw+I2fXW0f+fJPuyhntC5DgZ17Ju3pb4q/11KGltEjFBh2BQ466KBMAl5cCuKweY5ieCyQrzqsOCwxwKcePOTBZ2TvCMSvB2o0Rpba1CcGaS0xKOLgywbrYS4h7Q9HPuXw0YOcQAwP8lw6PvWpXS6wXq0zvwb4RuskD+jB2LQ29clRl+fgAXy+Bxw5IB+bryNfJujPWoH6Mi+xAJ9y+PU4+BTUqg+WHBzzyscK1JBXXIZlLvoC9WMOYkG8bFEeLs3Ll6VXWiNeNs1TRyyoRhaeGsVl2WZaNJsnXRfrIwb4GksMmEtc3pJPx5CHA+k4YpBy1LaLiruNemUWd266ww444ADbZ+W6lnDwYYfYTTddPztevb74k/PtnLOelKGII0eNclj2jQX4yuPDpUi51FcN/cVjiQG+alq14yOjC/bX6tj262q3BWsFrBcL0l7waYxPjXhsUQxH7VLCLb5CgVAgFOhdBYbmYHByatqeeu5/9u4tESubp8DXf3qVnX/J9fO4CEKBUCAUKFLgrrvusiuvvLIQH/m3jy7gxckythWfOqBa2ZTL+8RFYCwgJ5v3iQF5gC8QA8XdssyRIp1HfMrJVw4rDksM8EE9n1y30ex+k65Na4EDivOWHBBfzydPDuDnkfLyZamVL5ty+J2gHT2YNwXzpTF+PQ4+xUeqj1HqBXL4WJD6ivMc/GJBT6A++CnEy6Y5fHjZvE8MyAP8IpAD5LAp4FIol3Jl+fneirHN5qAGUIdNAQfE4ddDUU2rXL2ejfibrrnO7LZNs/iNU860Vz34efaCezylJbzu7JfaiesPmx2f9tK6izhyKY+fcvV86kAredVgUzC+HYxv2VW4v3Z6tFubrld+2gMujfHhQOrXi6lZKoxMThc9hQkuFAgFQoGeUGBoDgb//Ws/t6079/SE6LGI1hR4yhs+bvyvxa1VL2FVpWK+ZnUgNIj7QHIfsOrjotmjsFv5/fff3+5xj3sEQoO27gNxv5n/mAk95usR15TQI+4D8+8Dhx56aFvX2NBvvn6rVq3q1tOg6BsKhAKhwKIVqCy6Qx804HDppe/5fB+sdGCWWMpGbtu4zS66+tZSekWTUCAUCAVCgVAgFAgFQoFQIBQIBUKBUCAUKF2BaNjnCgzFweD1t2+2PZNTfX5TDefyP/HNi4Zz47HrUCAUCAVCgVAgFAgFQoFQoOcUiAWFAsOpwCknH2vtYjiVil33owJ9dTDoXvuzre4126rg3/r51a2WLnndji+93vJYykUw91LO1+5cH/j8j9odEvWhQCgQCoQCoUAoUIYC0SMUCAVCgVBgqBRwd3P3bM/uNZsF8S1T4MKLrrBWkQ2Ib6FAnyjQsweD7p5dlNx9npTu8+N5yTrBN3/auweDLHn14861FHCBmgJbtu+2XXsma0F8DwVCga4psNyN3Vu5trdSs9w7iflDgVAgFAgFQoFQIBTobwXc5z/ncvfC1+b9vcvBWz3vaBy8XcWOlkKBnj0YLHPzF/bp36lL382HD9AltfgAXiBOkfJmNu8diuRUi9+L2LZzd1eW5e5d6RtNQ4FQoHUF3D17oskI9zmfOIW7p2H4oUAoEAqEAqFAKBAKhAIFCvCUyd2z51fuNVtQFlSPKtDocK9RrsF2ItVjChTdjnAp0iXX49Oaxfo9cTDo3t0L1uU33LFYnXpiPO8q1EI4zCMGcMSphQcpJx9egEt94l7D1h17Sl+Su5feMxoOrgLPfuYfDO7m+mBn7vF47YObaaCWePxxxw7UfhazmWHQYhj22M59IPSYU6v/tJhbe3ihQDsKuHf2XMvdswPIduaK2sYK8FFlDoLyVXDk8nzE/aMAtyGot2JuX5DmqYcTiNN8WX5PHAyWtZl+7cOhnpDugQM78fj5nOJOcxofdjAU6PTwinEpUCMf5zny9Tj4foT21MraqU3BmHyc58jX4+AD5SrAi7k8FjMDvRYzvl/Hsm9Qb/3kgPL4KcRjU14+PFCc2jxPLOTrxJdh6U0fLMj7aUwewAH8POBTpHnxRRw58fgLUCWUl61SJh9LLBADxa1Y1WOBxuAL4mTFyxbxRVy+nhpxsnBCnlOMVU0rVvVYoDH4QDGWGOALxII4WfGpJZfG+HAAPwVcinq5lC/y0x7NfMZTgwV5nxiQE4iFIk45rPJYYoAv5GN4uCKQS6EacfkYXlwrVvVYwBgswE8BlyLN4Rflirh6tfAgHSM/zxMD5WXhBgX19pTy8rHpvvNxmht2392HXYK+2T+HQ0KjRatGtlFt5LqvgA738jNx+5ATjw+neClsXxwMui/uInWPwzcshZYdz8HBntBxkwEeuG71+KJ25764+8+iJl/iwRw+pdD0KYcvHvuhj3zUBGLyirHE8PgCMVCMJR4EaL/sJfWJBfYrwFGnGEsMjy8QA8VY4lYQNe0rcNnlVxhgJBbgFyFeJBSpYtkBU3GmxtbTDa2FfI142Vony24rcVh4xuILxI14cosFc2g+WbiivspjVYOfIj+OujRPDPIc4+Cx9aB8fmw+Zrxq8VsFY9Je+IzN88TwKagVyAPFWGLVE6cQL5vm0nHKY+FbqaM2RX4cPcjDY1PU4xgj5GvEy6b9xGEZB8gTC8QCefFYYuWwcEI+zteSLwJ16iELl6+FUx5LTI0sfhHIUy8QA8VYYsbiC+LgBXGqwSqXWurICcRpvp5PncbIwhXVi1cdNq0jDycQA8VYYsZgiQVieEG8LDw1irHE8IBYSHly/YR07anfbA/sPa1hbJ5L88PqN3up5D48r6X64T6gAyMOj4Di/NrFUwPIi8MPhAKpAst+MOje/QvNyUcflO65l/1YW4ECa1atKGDLody7f/8rZ6WtdeGwSciPqMfn6yIOBZZTAff5j0n3+fFi1sYLAkF9iPFTiy+QG1bw4gnU2z85kObzcZpr1Ud79cFnnCw+UCwLVxbyPVkLSPvn4zQnnz6t1NWrgQfqV2Sb5TWGOqC4VcseWq1VXSfzaGze1uvFuvI5OMbL4reConp6g3Q8MUg5fI2XhSsCeY2XzdfV46lrlCNfFlhn2ot5QcrV86kD9fLw6i9bVF/EMTaPojr65nk4xsrit4J8PX1B0dh6vGrVS1Z83jbrk9bTq1F9o1zap9989gXy626mR7N8vt+gxe6tP59yb71WOrm3P0Zjh9wWbp+DvPQQDx9OxakvrsimdalfVBtcbyrA7cbtLxB3Y6XLejDovjQXkDPve0w3tOt6Tz5GrHcS4qcTpnHqU5PGqU+u37B+zbitWjHa1WVPT8/YzExXp1iy5rxTTWh3UsZxeNhsXFFdEdeszyDkW913UV0RNwiatLOHTh53nT5e9YKAFxOAmLXi5y0cgA90rgAa53WEE5p11ljqqVUsm+epWSzS3urfrCd1GtesljrqBdUrxlIjvpmlXmhW225e68j3hxeHbdSXPPXNaqgDzerq9RKvHoob9SOnOsYBuHaQjmecYvxWwbwahy8UjVcOqzGqgxPEtWvVc7F96s2b9qcmjTWnOPIAPs/BA3ICcRE0ljryivEbQXWMA41qyVEjEKeY61X726XEQPXYtJ5YoC7NderTr6xena6hk3GsGzAWC/BbhepTK7/VHv1W18lzq3SP7p2/PnfvfGy6hvCbK6BDImzz6qjoZwW4jTkMFIi7sZ8lPRh07/xi4e4d/2HTh9+ntw8GObxL22RLWAAAEABJREFUwQ1NjE2RchwYEgNqiFMLD1IOvwjUgaLccnPPftz9u76Emewn6ICcDFbV4nAPVN2W/7V6SFVUV8S1PHEfF7a676K6Iq6Ppeho6Tzupqams+u6e+367u6zvdw9y0G4OyaLORg0697jlRcMQjZpfOtIATTMvwglTkFNvjkcNfDyiQFxI55cGWAuQXPW60ue2nz++OOOzT4eneeJqReIgWIsPeFaAfVCO+Na6U2NemPT/sQCdUWgnpqinDjyKRijXGrhqYNLfWIgjhpADN8KqBfaGUdv6jUWSwyfBzz5Zjw1AmPy9cph0zxxivy4duK0TzpHOz3q1dKvqH8RRw/V4xchP66oXpxqiYt6FXEag202jhohX0usHJaY+fAFYkEcVrXKycKTV9zItlPbqM9y5NgjYG4swM+jaI/UCqonlj+odmpqKnvDg7tnz5vcvbpVUDXVf+7z/VroWW01Pe+fezE/r6hB4O4NspFqRQEOgUC+VodEsvl8xKFAuwos6cEgi3Nv7wLhPr/e3QsvXPSuh7sdsq+Nj43USy8rz4FeHixIHD7IxylHjlggTpHy8mWL6pTrBft7Z55S+jLc5+5D7m7T09Olz7GUDTlkApoTHyhuZlWLBRwqYgViehDLpn6eI+4nsBeQrpkYpFzqK4cFaIQViKknlk39PEc8bOA8fnp6asH13H3+49O9Frt7JhGPV8ZmQZe+8cIBdKl937flBVijTZBvVT9qG/Va6lw766F2MftkfCf763Rcu3O1Mk9ak/db1aZoXc16kQeMlcVvF4sZ22iuVvpS04pG1DWaq8xct+bqpC9jivSBb7Rn8oAaWfx2sZixmqvVHq3UtVKjeVPLuCId05pB8dkrYD+y8odFA/bLL12x7rXnTTXfsudb7ik351v1y30udvesvkrP/nP3Wb8Vx729+lZ6DlsNh37ac+rDFR0WwueR1qV+vi7i5VWA2ze9ffDhlnJVS34w2Mrm3D27GLl7Vu5eswTuNZ93mxC3gkp1zJuf85hWShvVRG6JFVi/etzuc49DSpvV3bP7lRq6e+ZOTfX3R4k5hKqHbIPVb+SrJvuX+hDEKfIcMUhr8Otx8P0E9iKwbvmy4rCCcrLw8rHEAD9FPQ5+2DAzM2179kxm23b3vY9Nz2K+uc/5it05yOfdggC2dfCigBcKAnE6Gl4xPlA8rBYNAPuXxRfgAHGRhQPkAX6Kotsg5fCL6uvxzFEG8nMqpjd+3sIBeIDPGvHzICeQo06xLBw5xfKxKahTDZYY4AvEjFEsH9sKNA6b7wVHD/H4QDxWoEY+lli1xIJ4cgBeFh9QI5CTT06AI9cKNAarcSccf9zsf74DTx8skI+lHk4ghk9BLs/DUYMVqJGPJaZGgEuR5lMenxxWIFafZlZjsIzDAsbJpjwcsfLE8rEpqCMv5GN4cYwjFohTqE554hTUKlYNFo5cK6BeYJx8xuJjQZqDJ4YXiOGFfEwdHFY1suLJCeRSHh9OIKaWWBYfEPcjtCfWzj6AfCx5QTGWOnh8QIwdZExOTtr0dO15kjvPpYTmu65UKnufj9msteqXOz0s49w9szYcXz25Sx0YcXgkFC00X0eNOPxA7ylQdHtym4nHErPyl7zkFdYI1LSDSjvF3a5197pTuPvsRWhmZsZ4m3Td4oIEH0ld2eW/VVcwbVCLUOCjr/kdq1R8ER1aGzo5OdX2/am1zlEVCoQC9RSYmpq23bv3ZNd19/mPc3fPeMa6O2YWExM8Xlt/l2/6ggBfmG1YdVJOvmw1nf0jzpwh+saeU7B1XlTB4WNTFHHk4QF+irSX8tgUaX0rfFrTic98jMOC1CcGRZx45bBCuk/qUlCTxvhwAD8FXNqLOJ9vhWMMdc2gOixQPX4K+HRdaU4+NfKxxAA/BVwrvagDjMUCfIG4FVBPHRbgg0svuzz7KDgcgMOmgAN5Ll2/8tgU6Rj55OVjidNecCnICymPD48ViFsB9dRhQeoTAziALxADxbJw6R6IlcPm43qc+Ga96CdoDDG+QFyM+Sz1MFiQ+sQATiAW4JqtVbWyjAGKZeGKesGnUD1WPH4eyvWzbbYn8tpf3icGyg+i3bVrd/VgcDp7HuVeew7lPmfdPcule3ef49zn/LSmyHf3InqgOQ5mWkUZQnAIBPK9/j975xIj2XWX8fPdGo/tvERiUCBBskIAIZkInAhlExQkLCEWPBZBsIggESxYgFACWQQhRWwQAiHBggghZYMACTYIhADBKis/k9ixCfHYE3tm7B48M55HT/f0c3pyf+f2v+rU7Vvd1T3VXY/+Wv31/3HOPffWd79z6pxTjyZXIsrJhY8lLkHOmD4D3JP2VZArUZaPypd17tefiY1BSXsGqP0e2M7OTtquXw3Zr0677OEHH0h/8/lfaqfnMubjv3N54Ye46A99/3vTEx/78CGOOFxVqdGcpHzgxsZWtv5jBszAyTCwttZMXONsvEoNJPWfDyTlYkk5JynH7q+Zhqn8meSCapJtTZKMSV/XJNubZFvjcDbu+catN8lzjtPWOHUmee2cb5LtTbItrm0cTPqck2xvkm0dNxcTvNa8ST3O9bqOGeCNM5ubzZpGauZM8SYLqYn3snSvnmM1WWm4jqS6TE3hiL/S/uUjDpvLdLk5M64/lw/UF30qGZiJjcE285LyICTttSwcj/KOQc7xK5987Fg3mziHcf8MVPV9/5+/+GzWwP22Jik3ITWWQBr2JaX19a2Erig3zIAZOF4G6Gu3bt3OfZwxXaJPKsfSwHIVkjBDZe6vmRL/WTgG/IDMgBkwA2bADBydATYFN4pPY0gs9ZWkBmXLknLIG25wpCaWlOvH/ExqYmnYckxAUri2ZsAMzCkDjBYzc+nS3kFF2ptjUXnYdwzyICWlf/rSr6X3vPNBQmNGGfjPP/uN9IFH3n0sVycN9CQ1vtR8b9nKytqxnNONmoE9DJzyxPLySmLyGpPOsNAiKU9I8SMviTBDavrr7dvur5kQ/zEDZsAMmAEzYAZOPQOsj5eXVxNf1VLOnyTleZU0bCFMUl1/O3/0OOLS4gckhdu30t5cv9COGTADc8XA1DYGpe6BRNqblzQ0oDHw8VbpozD98Nkz6cWv/O5RDj3SMT7ocAz87R/8cvrpjzx6uIOOUFtSPkpSX1tra5tpa6v5Zwi50H/MgBmYOAP0sRs3lvv9rpy84scJJYWb6xJIyr7Eu3zdX+HEMANmwAyYATNgBswA3y24snInz5OYT0lKfIxYauZOqf6RBn4d5t/t7cGnpqRBudT4UmNz5eKPpCIauFJ3flBj8T0/QjMwjwyc2MagtHeQkJQHrzZxknJKGlip8SngLc9ra2v9VzfIHQbf9z3vTFf+5YvpYz/6gcMc5rrHyAC397///DPp00/8xLGdRWo0JCnrThq2nHhlZb1+5WwH1zADZmDCDPCCzvXrt9L29t16slplSKrPor4fk1lJ/X6a6p/Ih713LyX315oY/5oBM2AGzMC0GPB5zcBMMMCLrleuXM/XEvMkbEqDuZSkFD/SwF9eXk6bmxv9eZik7KfdH0lJUo6kYZuTu38k9evtpmzMgBmYIwZObGPwsJxIyodIjSWQlAccSYmNwe1D/gMS2gi86+Gz6at/9VvpC7/6iUjZTomBj/zQ+9N3/vH30ydO4J2C5UOUBnqSVBepfmLcTqur6/6+wZoN/5qBSTLAO71v3VqpN/MGr2YzaZUGG4SSkqR8WmlgJeW8pH6Z5P6ayfCfE2LApzEDZsAMmAEzMHsM8NHha9du1GuYrTxXYm4FtDu/anwlaQAehaT8Jpv19TvZRr2wUlOfukASJreTHf8xA2ZgoRiYmY1BqRlsgl1JeeCRuu3Gxkba2tqK6key/JOLP/7sz6ZX/v5z6TM/9/iR2vBBR2fgRz74SPqPP/319PSXfzu9/73vOnpDBxwpqV9DanxJQ/riSbDX6+V6d+6s15uD/v6yTMZp/OPHfCwMsCl448at3DZ9jT5XQlIiloZtqn8iLynXIaaNVP/QX9fXN2vPv2bADJgBM2AGzIAZOD0M8Ck65larq2uJeRFgjiQpz5ek4fWOpFT+bG1tpjt3Vvt141hJQ+skaTgu25BUhvbNgBmYUwamsjEodQ8g0nBeamJJ/cEJniW+KPVuWllZITwy4sAPfu970pc/94vp2r/+Yfq3P/l0+tQnH0uPvOcdUWw7IQbOnumln/qxH0x//Xu/kM7/w+fTC1/5nfQzP/mhCbU+fjOS+pUl9bUlafeJsUrLy2vpxo3b/lhx8o8ZuD8Gmleyb6arV/mIi/LElYlnCWm4H6biR1I/ktTZX1dW1urnA75e4l6/rh0zYAbMgBkwA2bADCwqA9vbd9OVK2+nmzdv5/VLOa+qql6eL1VVla3UzJ/gQhr46+vMn27nOvvVlcShuV52dv9ITX437BupO9+vMEXHpzYDZqCbgao7fbJZaTB4SAOfq5CaWFIejKTGMnjduHEjbd/Hx4lpv8Q7HnwgPfHRD6e/++Kn0qV//kK6819fMibIwc1//6P01b/8zfTZn/9o+oFH3l1SP1VfUn5ClRqLtgDvQuLJdm1tI7/FPvnHDJiBsRngo8O8gt1MWpdzH+v1ekNWqhJ9LSA147s0bOOkUpOnvqT+sXfv3ku3b99J168vJ/fX5B8zYAbMgBlIyRyYgYVkYLveEFxeXklLS1fyi6LMiUDMscq5ldTMm6SBDVLqVHr77StJUp5PSU0d2pIaX2psqn8k1X8Hv9Iglgb+oIY9M2AG5omBalYuVlIemKTGcl1S40sDy2AVZXyc+MqVK4SGGdiXAUn9cklDWpMGMfqStPsEWaWNje36lbiV/O7BZsPB70hK/jED+zCws3Mvb87xJdi8S5CP+tKvYsIatqp6u/1s0P+kxq92X+HmNFKTk4YtdYCk/C5EqUqbm9u5vw42CN1f06n48YM0A2bADJgBM7DYDNy9u1O/CLqa3yXIdwryD0d69QuuAeZEVdXMrap6HlVCGp5DwdTq6u16Y/BqKuvhS6I45yUlaRgUSntz5A0zYAbml4FqVi9dGh5wpL0xg9fVq1frzZuNWX0Yvq4ZYkDS0NVIyk92kURPkvITIX6vfrLF8t9Pefcg/0318uVr6dq1m4nNjvV16y6d9I/PN5MM0D/u3FmrJ6vX08WLS+nyZV7FXk1sEtKH6EvgzJkzu/2rt2sH7xiUmv5IfR6kJEwf5KVBTlLuv5GnfXz668bGVmr669XcX/mHQu6vfSrtmAEzYAbMgBkwAzPOAJ+8YO4S7w68cOHNPM/ijQopKb8oytwnUFXN3Kq3u36p6s1BaXiulHZ/6nQ6d+7/kqSR8zGpOVbaa5N/zIAZWDgGqll8RJIS14UF5cDWjhk0l5aW6gXoDocYZmAsBtARFbEl0FqAPE+uoKp6dXUl9Mam4NWrN+rNj2vpO995I50/fym9+urF9MorFzLOnXu9fjy5ul0AABAASURBVLJt8PLLryXDHCyiBkqdX7p0OS0tXc2vZPOKdkqqJ6xnavQSm4G9epIKqnqSWlW9fSehqf6h79UmdVlygSq3V+X2yPX65+nVh9NfU97E55V1NvXdX90XF7Ev+jFZ19aANWANLIYGyrkV64pLl/6/vxnIC5/Me2KuU9qqauZWvXoeVO3OjZgXBepJUf4lxnnrraW0ubmR51ld9clRN1DGHE8eO2m4PTNgBqbHQHWSp+4aRLpyXFOZxwcMSiUixz8huX79ujcHIc7YlwE0065ArkRorHxyJdfrNRsdYdnwMM7kjR/zYB7oLyC0ED6WPlNVvXoDD1Sp1zFxreqJbPRD+mjbJwciH5bjQNlmE7u/xr2wdf+0BqyBGdOA5w5nrElrcnwNMMeBr7DhVxXzql6eV/UOmFsxb2IexUeIL19+Mx9DO1U9/wpQJ/yw5ADHgtInDnTlu3JRfx7tR378h9NhMY+P09d8OhmoTvphxwARlvOHjw2QBwxK5No2cuR3dnbqV1OupNXVVQ4xzMBYDKAhKmIBWsKCxq/qjYwqP3EOnmx7/ZgcT6hh8Y3xJznmarG56tUb6VXVq/tQL/XqyWqJQR9T/9VqcvRH0OVHDguqeiKLBfiBOE8TD58bzVGONU5Kfz6PtWYNWAPWgDVgDYyjga45SjtXVb08t8L2dudXVT0nCjAvAsRYwNwKbGysp0uXXktbW5t1G1UGbVA3QH1A3La0AcgHIsYC8qXFXyS8+NKraVws0uP2Y1l8BqppPsQYOLiG8LElKAuU+fAZtMDm5mY90F2a6H8pjvPaLhYDaCceUfhh0RI+6PWaJ8yqfrLt1U+8PKFjG/BupDP1E2qv3vQ4U6OXX/2mjHqnEn71O2vgNN/73j6bgfQN+hIofWL6G30SC/ADZRx+2DiWGD9A+9wHbAP66Bn3V/fRU99H6ReGNyisAWvAGpgvDTC/AlXFuqMB97BXr0+q3XVK+MSAuRFgPhX2zTcvpNu3l+v5UJWoD6gboF4bHB/oKiNXlodvawbMwHwxUB3lco/jGAYVEG23feJADF4MZuQi3tjYSOfOncv/jITvgou2bM1AmwF0E7nwS4sPQlv4AM2ByOM3aDYdqqpXP9k2kKpUxvYbXszD4vEQWu/VE9QuVPWktQR9qQR9kRhbInJhKQu/tPggzoEP4loiH3Gv2MCsquZ+xGOI2LbhxTyYB2vAGrAGrAFr4GQ00DU/gftePb+q6rlUbAZGjAXMeQLUCz/mTXy6bmnpYrp27Uq9NqkSx1CvBMeUeeIStAXIYUHpExuTYYCPK49qibKjYlSbzp88A9zD9lnJlYjyMhd+lE3SVpNsbNJtxWCDLVEOYjGAYcH6+np69dVX0/Lycv5HEZO+Jre3OAygqXg04WMBGsMCfLQF8AF++eRMDMiB0ic25uuVWd+vg+8XGgfBFX4b9JUu0K/aoC+Sw4LSb8dRhgWcAwvw4zrwATHXiS1BDpDDGgffd3NkjqyBhdeA31nrd1dbA1PSAPMREOMsfoBczGkix7wHkA/EnIk82NhYS6+//kp6440LeUMwjsVyTNuSAxxbItrFlqBOGS+yz0eID/P4Dls/2t7vOMqOimjfdvoMcA/bV0GuRJSXufCjbJJ2KhuD+w0glJVgYOIBR44Yv7T4AQY33jl48eLFdPXqVW8OQp4xkgG0FIXhYwPoqvSJ20Bz5LCg9ImN3p6JiDlZHE5KvYePBdxnbKDsS+HT/0o/Ymwb1Itc+NgA5yl94jbimrCAcuzpxOLo0PfP99IasAasAWtgUTTA3ATE48EHxNhRiDkQlvnSnTsr9abgq+n69Wv9uTgbjLQTKNviOOLS4tNW5IkD5LtAeVfeOTNgBmaXgWral1YOHOGHjWsj7gIDVBsxyG1tbdWvjLyRzp8/nz9aHG3ZmoE2A2grcviAGBtAZ/hYgM6wAWJAjJ059Hr9CYGvzVwcpwaiD2BLRP/BBqKfYQOUhd9ly3J8QD1sgPPiYwGPFxsgBsRYw33CGrAGrAFrwBqwBmZdA8xbAjHPwYLhuVBKb7/9Vnr55f/tf6dge0OQxxptlZa2ukD7Acrxw7Z9YsMMmIEpM3DI01eHrH8s1bsGFXIlOHHE5eCF3x7YiAHH3LhxI7300ktpaWkpsVno7x6EFaPNANoqc8SAXGnxS6A/EDn8LkS5rZI5mF8OurRNLu4pPiAOix/o6k/kAtQLfz/brkcMOKa0+CW4JhA5/C5Eue38atX3zvfOGrAGrAFrYF400DUXIcf1YwE+KH1iELh3byetrNxK3/zmc+n8+XNpZ+dufmNAbAqGZZ1MO4F2TD7ajLlVGUcOCyjDzirOnj1b87I8q5fn6zIDJ8LAyspyoi+MOtnUNgbbA0g7bl8w5QEGq0BXjjIGOAY/QFtvvvlm/arJy+mtt97K3z/Ix43v3btHkWEGMgOhpRzs/olcl0VnkccPRK60UWZb5S89Ng/zyUOp6fDLexm5cexuF8sm6udgzD9dx0Suy3KdkccPRK60UWY7nzr1ffN9W2AN+Dm0sr6t78XTQDkHCT/uc8RYctgSKd1L6+t30vXrV/PHhr/97ZfqeL2/IchauARrZNopEe115Sgrp2aHjctjp+U/+uij6eLF8+n55582zMGp1QB9gL4wqh9ObWOQC2oPLOQClO0HBi7KsQEGuv2wtraWLly4kP85CR8xfv311/P3EN68eTNRxjsK4/y2p5cBdAVKBoi7ENoLS53wbRdv4uZ7uveeonnQ5oZcF7r6VZk7rB/nKI+LXNt2XWM7NzvxXq59bebEGrAGrAFrwBo4HRqIOUx5v5u5zk7a3t6s166r6fLlS+m1117JOH/+5XTt2pX8yRw2Ah944IH+5uB+6+Oyfc5JjN0PzXXs/csxe7PTz7zvfe9Ljz/+ePr4xz9umINTqwH6AH1hVI+c6sbgqIuKQQW7Hxi42mDgK3PEAQZJsL29nW7fvp3fPfjaa6+lc+fO5Y8bv/DCC+m5557LePbZZxN45pln0tNPP93HU089lQJPPvlkMmaLg2eeeTJ97WuTwde//lQC7fbIjcI3vvF0OjR8jDlbAA2M6hPkR/Whdv5+Ys4D2m2QGwX3VY9X1oA1YA1YA9aANTBbGngmPf/8XrzwwrP5I8Ivvvj19K1vvVCvX7+VlpYuJf6xyOrqSt4EZDMQsN4NxDoY214jl3H4+629KWP9HhbfMANm4AgMzOAhU98YLAeW0m9zRVkbMYC1bdfARy4QAyYxHyfe2eGVl+20ubmZ33q9vr6e/2EJHzdu+8QBykHEtut9/qbJxcbGen3/JofNzY1aGxsTbXPS1+j21n1/Jqz7SWsq+hF20m2X7dE+KHP23T+sAWvAGrAGrAFrYBoaGPeczF0aDO5TE2/01yFNvJm/N397eyu/O5D1bKxtYzOQmHyJcr1MvoxLv73eJm6vyyMuy0o/ym3NgBmYHwamvjEIVeVAEn7YrnLKAuVAVg5y+AHqhB8DZlgGzgA5fCzgGCwIn/ISlJWx/QfSonLAl3WCRX18flyLq91p39tp9BvOCab92H1+9ytr4NRoYGHnP9awNWwNHL8GutaU5Mo1KDHgfsQcJyw5ykpwLCjXwhFHDhuI9XVY1uGAGAvCD1vm8A0zYAbmk4GZ2BgcRR0DDqAcGyAGEZeDWfgMevuhHDTDjwE1LPnww5ID0TZ+IHK2vfx29kXlIe637ZlkDszBOBqY5lgwzvUdvo7vuzmzBqwBa8AasAasgclogHUmKPkk3g/UpRzbRjnvYm1cxvjkAhHHupo1NogYW8b4hhkwA4vHQDWLDykGIK4NH4SPZSAjV4JcGwx0XYh6MYhSJ3wG2DKO/DiWY9sY5zjXmcyT6rHweMbXZl6tAWvAGrAGrAFrwBqwBqwBa+D+NNBeJ0bc5pV85Mbxoy5r2Fjn4gPKsIEoD1uup8OnjDU3cdjwI8YaZmAhGTilD2pmNgbLwaZ9LygD5MMyYOGXIAfKgQ+/PSASA+oCfOoFiEvEgByWMvyDMG69g9px+fG/fd8cm2NrwBqwBqwBa8AasAasAWvg9GjgpO/1uGtD6gGur7SlH+vWsKxp8akD8AMRRx3y+OU6Onzy5Zo78uS6QHlX3jkzYAbmi4GZ2RiEtnJgKf0oi1zYMk+uDQa2AANgCfLEMVDiB8hNAjGYT6Itt3F/r9CZP/NnDVgD1oA1YA2cWg34qy/8CQhrwBqYugbud20Ya9Uuy/Mb+Vjj4gfIBdrr5TJmbQ3IhQ2fGJRx6VNmmAEzML8MzNTGIDSWAww+IA/wQekTl4hBr8vG4IiNwRM/QC4QubY9qHxU/TjO1osSa8AasAaOUwNu2/qyBqwBa8AasAasgdnTQHudOCqOe3dQOfXaddq5rjVx5Mo1dOmXa218EOX4gBhrmAEzsBgMzNzGILS2B5oyxgdlPeIuxKBXWgbPiPED7UE08mEPKo96tr2T+8cjPZ/LerMGrAFrwBqwBqwBa8AasAasgcXQQHvN2Y7b97ldXq5zwy9t15qZXNfamhyIcnzQjskZZuBEGPBJjo2B6thavs+G2wNOGeMDToHtAgNglOMHqFsOqOSJsQB/HDAId2GcY12n581Db2paA9aANWANWAPWgDVgDVgD1kCnBk7Deul+15KsXQFchcUHrHnJBYhZGxPjd4HyyON3gfKuvHNmwAzMNwPVLF/+fgMPZQehPfARt8HASQ7bRgzWkY94lKXeqDLnZ+/t/L4nvifWgDVgDVgD1sDUNTD17/2yBqwBa8AamIYGxlk7UgfE9eG3EWtZbIn2Wpmydq4rLvcHKI+49CNnawbMwGIwMNMbg1BcDkD4gDzAB6VPHIMeFpALRIwNMLiGH7bM4YMoG2WpY/RO7at+vve+99bAQRpwuTViDVgD1oA1YA1YA9ZAaGDUujLy7XrEURa2nWPdG2X4oIzxyQXKtTQ+KMsixhpmwAwsJgPVPDwsBqbyOkfF5EtwDDGDH8AfBcoZVAE+wAf4AN/ojbfx549FmCdrwBqwBqwBa8AasAasAWvAGrAGjqwB1qAg1qD4oIxHrW/JUxfgx9oYPxA5bICy8LHtmJxhBvYw4MRcM1DNy9W3ByRiENePHyAXfpdlcAx0lbdzUde2SubAHFgD1oA1YA1YA9aANWANWAOnVwO+9yd/79vr0664vC9d5ZFrr5WJQVlODMhhDTNgBhabgbnZGOQ2dA1M++UoA3EsfhsMoOPk2nUipm3DDJgBM2AGzIAZMAMLyIAfkhkwA2bADJwQA7G+PMgedv3K5Ueb4WNLUF7G+F058oYZMAOLx8BcbQxCf9cANSpHvkR7ECU2Tv4VL3Nuzq2BWdSAr8m6tAasAWvAGrAGrAFrYJ41sN/aN8pYU5cgX8b4XTnyhhkwA4vJwNxtDHIbGKgCxCBiLHEJcoActkRXjvJ4QsDfD1FvrmzlJ3zfL2vAGrAGrAFrwBqwBqwBa8AgVuMgAAABNElEQVQasAZmRQP7rTkpi+vEb6NrTVvm8EuUx0e+KxdltnPOgC/fDBzAwFxuDJaPiQGsjPG7cqPy1C1BvRJlWemXdeybATNgBsyAGTADZsAMmAEzYAamzYDPP/8MlGvO0m8/srIMv6u8nSM+TF3qG2bADCweA2fPnh16UHO/McijYXAD+AHiEqPyZZ1xfdoat67rKZkDc2ANWAPWgDVgDUxcA35+lTmVzIFkDiRzIC0OB+OuNQ+qRzmQhrkhF5CasohtzYAZOB0MPPbYY0MP9Fg3Bt/xUC+xE3lSePDBB9MoPPTQQyPLymOodxAefvjhZJgDa8AaODkNmGtzbQ1YA9aANWANWAPWwGnRwEHr0Sgv17FdPvW68pE7znV6r9dL/jEDZmA2GXjiiSfS448/3t+v+y4AAAD//8B5Mi0AAAAGSURBVAMARuvrtasrPuoAAAAASUVORK5CYII=&quot;"/>
    <we:property name="snapshotTimestamp" value="&quot;1770852246063&quot;"/>
    <we:property name="snapshotLastRefreshTime" value="&quot;11/2/26, 5:03 pm&quot;"/>
    <we:property name="snapshotAltText" value="&quot;Sales Analysis Report Rohini Patturaja v2, Sales Analysis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1e4d6ee-9f6f-43f8-a618-24f3d84da28f"/>
    <ds:schemaRef ds:uri="f577acbf-5b0b-4b4f-9948-268e97f8d3a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3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UI Light</vt:lpstr>
      <vt:lpstr>Office Theme</vt:lpstr>
      <vt:lpstr>Sales Analysis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Roni Patturaja</cp:lastModifiedBy>
  <cp:revision>7</cp:revision>
  <dcterms:created xsi:type="dcterms:W3CDTF">2018-06-07T21:39:02Z</dcterms:created>
  <dcterms:modified xsi:type="dcterms:W3CDTF">2026-02-12T03:24:00Z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